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59" r:id="rId5"/>
    <p:sldId id="267" r:id="rId6"/>
    <p:sldId id="268" r:id="rId7"/>
    <p:sldId id="270" r:id="rId8"/>
    <p:sldId id="282" r:id="rId9"/>
    <p:sldId id="283" r:id="rId10"/>
    <p:sldId id="284" r:id="rId11"/>
    <p:sldId id="285" r:id="rId12"/>
    <p:sldId id="271" r:id="rId13"/>
    <p:sldId id="276" r:id="rId14"/>
    <p:sldId id="275" r:id="rId15"/>
    <p:sldId id="262" r:id="rId16"/>
    <p:sldId id="277" r:id="rId17"/>
    <p:sldId id="278" r:id="rId18"/>
    <p:sldId id="261" r:id="rId19"/>
    <p:sldId id="27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660"/>
    <a:srgbClr val="D2E4FE"/>
    <a:srgbClr val="CEFFBD"/>
    <a:srgbClr val="B4D2FE"/>
    <a:srgbClr val="E5FFD1"/>
    <a:srgbClr val="FFED65"/>
    <a:srgbClr val="FFF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96" autoAdjust="0"/>
    <p:restoredTop sz="94660"/>
  </p:normalViewPr>
  <p:slideViewPr>
    <p:cSldViewPr snapToGrid="0">
      <p:cViewPr varScale="1">
        <p:scale>
          <a:sx n="72" d="100"/>
          <a:sy n="72" d="100"/>
        </p:scale>
        <p:origin x="54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CFC42-162A-8BC2-9EB8-F8F6B20BE1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0848C11-1EE8-E4AF-04DE-E08D4BF73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C849D5-5BC8-50AF-029E-F6C0F6196482}"/>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5" name="Footer Placeholder 4">
            <a:extLst>
              <a:ext uri="{FF2B5EF4-FFF2-40B4-BE49-F238E27FC236}">
                <a16:creationId xmlns:a16="http://schemas.microsoft.com/office/drawing/2014/main" xmlns="" id="{7921EB43-E9FF-34A2-B9EF-26C966779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141735-D19E-412E-1F9D-0EC7CB4E804B}"/>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58158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47A49-67FE-58A0-BC79-79E62A229E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AB60DFF-0363-A6CD-0442-1345B56538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7E4542-9E2F-E4B8-395F-BEC2A32F63E6}"/>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5" name="Footer Placeholder 4">
            <a:extLst>
              <a:ext uri="{FF2B5EF4-FFF2-40B4-BE49-F238E27FC236}">
                <a16:creationId xmlns:a16="http://schemas.microsoft.com/office/drawing/2014/main" xmlns="" id="{2B18C105-72BE-20A9-B644-77BB17FAA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93EA48-4E9A-79E5-C444-E5199BF14B12}"/>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8897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1E42031-5BDF-ADD0-FEBF-0BE8601E22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BF537EC-EF32-5926-D601-73A3759D8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11357D-9571-107F-072D-0855AA38EC9C}"/>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5" name="Footer Placeholder 4">
            <a:extLst>
              <a:ext uri="{FF2B5EF4-FFF2-40B4-BE49-F238E27FC236}">
                <a16:creationId xmlns:a16="http://schemas.microsoft.com/office/drawing/2014/main" xmlns="" id="{8E6773E7-8B3E-F0D3-3A4B-82E75EFAF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12C7E3-87F8-24D7-53EE-76BFCC027C00}"/>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32777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0C85E-6016-12C9-E065-2F66B82D2F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7FBA02-3840-9A01-7F9C-2EED858775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7B6382-E349-C800-7D6B-7C98C757A51F}"/>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5" name="Footer Placeholder 4">
            <a:extLst>
              <a:ext uri="{FF2B5EF4-FFF2-40B4-BE49-F238E27FC236}">
                <a16:creationId xmlns:a16="http://schemas.microsoft.com/office/drawing/2014/main" xmlns="" id="{800296CB-FF7A-DD2C-6509-73F90C78B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A5E006-9939-8668-26C0-A9356C958B3F}"/>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3249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3CBD5-0628-C21A-CF18-812F18676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C7E8105-9EEF-DCE1-13BB-A7C7C715FA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7ADA38F-47C5-B6DB-06B8-B981C7CB7BC2}"/>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5" name="Footer Placeholder 4">
            <a:extLst>
              <a:ext uri="{FF2B5EF4-FFF2-40B4-BE49-F238E27FC236}">
                <a16:creationId xmlns:a16="http://schemas.microsoft.com/office/drawing/2014/main" xmlns="" id="{FFF184F7-2C45-E454-FFFF-268C9EEFC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931019-A624-119D-C05C-62245E70AD8B}"/>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910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B76D3-8741-28AE-1AF0-8AAB1941A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12AF5F7-ABEC-9421-1AC8-6452FA89F7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F74658A-81D4-3AC7-D7D3-DA90691C8A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4BDB7A-B956-DB20-AFB4-6E7EBEDD1322}"/>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6" name="Footer Placeholder 5">
            <a:extLst>
              <a:ext uri="{FF2B5EF4-FFF2-40B4-BE49-F238E27FC236}">
                <a16:creationId xmlns:a16="http://schemas.microsoft.com/office/drawing/2014/main" xmlns="" id="{D44871EC-D885-2389-EE8E-9DBA97B02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F6EB35D-FECA-CB69-F76E-F01DC8724B0F}"/>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6937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BF94D-F9CC-1380-13E9-A69487211A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905F976-9D4E-D43E-5D32-85A4735B2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C852B54-0222-2237-C728-54F30DFF61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75E10CC-B911-28C4-105B-E3933E5D8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F85B6EC-35A2-B0A1-450B-CB103A43FF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2332B8B-C11D-A35E-3A5F-C01E37424E4B}"/>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8" name="Footer Placeholder 7">
            <a:extLst>
              <a:ext uri="{FF2B5EF4-FFF2-40B4-BE49-F238E27FC236}">
                <a16:creationId xmlns:a16="http://schemas.microsoft.com/office/drawing/2014/main" xmlns="" id="{7D52ECFD-F447-A54E-83C1-6EDF24BB5E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36121D2-A883-1017-D636-8DC2083E27FE}"/>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78964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1CF2C-E691-7E1C-DB67-8CA4C65BD0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7E5294F-0F0C-9706-7FED-D7016DC4E9D0}"/>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4" name="Footer Placeholder 3">
            <a:extLst>
              <a:ext uri="{FF2B5EF4-FFF2-40B4-BE49-F238E27FC236}">
                <a16:creationId xmlns:a16="http://schemas.microsoft.com/office/drawing/2014/main" xmlns="" id="{E43F9FB2-1332-EE84-3096-23E5CA96FC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6D15773-DC21-47E3-2097-E1C373A6F26A}"/>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7337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9994487-ABC0-8895-8812-EC5C663781D6}"/>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3" name="Footer Placeholder 2">
            <a:extLst>
              <a:ext uri="{FF2B5EF4-FFF2-40B4-BE49-F238E27FC236}">
                <a16:creationId xmlns:a16="http://schemas.microsoft.com/office/drawing/2014/main" xmlns="" id="{29783F3B-E44E-AD6A-1F0E-D393DDE59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107DC45-96D0-BF88-2F47-425E635A6535}"/>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1983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16971-AAED-6836-0FBE-6515726D2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A6401C-117C-8AD3-ACFA-C9E4FE26E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230A85A-3FEA-66D2-AB24-0EE03BBF4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F52AE0-55CB-0CB0-90A9-1A050D8E5D76}"/>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6" name="Footer Placeholder 5">
            <a:extLst>
              <a:ext uri="{FF2B5EF4-FFF2-40B4-BE49-F238E27FC236}">
                <a16:creationId xmlns:a16="http://schemas.microsoft.com/office/drawing/2014/main" xmlns="" id="{56AAEE38-5FB7-78A1-9008-2627D29A2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312256-3C86-AAA1-D07A-51D11FE0C79C}"/>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0538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CC44B-D53A-8DB8-C70A-D61CAC3F6A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7EE2A89-57A0-67F0-82A6-2DD6FBF116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47352B5-6DA1-91C3-5189-2ACAFB16E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A099DD-CB1C-DBCB-4C20-EB656777A413}"/>
              </a:ext>
            </a:extLst>
          </p:cNvPr>
          <p:cNvSpPr>
            <a:spLocks noGrp="1"/>
          </p:cNvSpPr>
          <p:nvPr>
            <p:ph type="dt" sz="half" idx="10"/>
          </p:nvPr>
        </p:nvSpPr>
        <p:spPr/>
        <p:txBody>
          <a:bodyPr/>
          <a:lstStyle/>
          <a:p>
            <a:fld id="{C0C81562-5BB4-435D-AD40-BD252DD89DCB}" type="datetimeFigureOut">
              <a:rPr lang="en-US" smtClean="0"/>
              <a:t>1/8/2024</a:t>
            </a:fld>
            <a:endParaRPr lang="en-US"/>
          </a:p>
        </p:txBody>
      </p:sp>
      <p:sp>
        <p:nvSpPr>
          <p:cNvPr id="6" name="Footer Placeholder 5">
            <a:extLst>
              <a:ext uri="{FF2B5EF4-FFF2-40B4-BE49-F238E27FC236}">
                <a16:creationId xmlns:a16="http://schemas.microsoft.com/office/drawing/2014/main" xmlns="" id="{18BEFCFC-2149-9245-2FB2-6C356A384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486D11-BB29-EB9B-1532-61F8B42C4FCA}"/>
              </a:ext>
            </a:extLst>
          </p:cNvPr>
          <p:cNvSpPr>
            <a:spLocks noGrp="1"/>
          </p:cNvSpPr>
          <p:nvPr>
            <p:ph type="sldNum" sz="quarter" idx="12"/>
          </p:nvPr>
        </p:nvSpPr>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7513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541457-C205-67EF-7EA4-CA1F3CF0B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FA62802-4E01-30E1-5CD2-EF3383F4D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2721AA-89DF-2F04-0DFB-42DDAB1C80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C81562-5BB4-435D-AD40-BD252DD89DCB}" type="datetimeFigureOut">
              <a:rPr lang="en-US" smtClean="0"/>
              <a:t>1/8/2024</a:t>
            </a:fld>
            <a:endParaRPr lang="en-US"/>
          </a:p>
        </p:txBody>
      </p:sp>
      <p:sp>
        <p:nvSpPr>
          <p:cNvPr id="5" name="Footer Placeholder 4">
            <a:extLst>
              <a:ext uri="{FF2B5EF4-FFF2-40B4-BE49-F238E27FC236}">
                <a16:creationId xmlns:a16="http://schemas.microsoft.com/office/drawing/2014/main" xmlns="" id="{EB119E75-4935-0737-F046-F4BBB1A7C7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D57BFCAA-0E24-7E39-F421-46E776BFE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610E0E-EF41-4999-80BC-D70B621C62D4}" type="slidenum">
              <a:rPr lang="en-US" smtClean="0"/>
              <a:t>‹#›</a:t>
            </a:fld>
            <a:endParaRPr lang="en-US"/>
          </a:p>
        </p:txBody>
      </p:sp>
    </p:spTree>
    <p:extLst>
      <p:ext uri="{BB962C8B-B14F-4D97-AF65-F5344CB8AC3E}">
        <p14:creationId xmlns:p14="http://schemas.microsoft.com/office/powerpoint/2010/main" val="137189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4.sv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4.svg"/><Relationship Id="rId7" Type="http://schemas.openxmlformats.org/officeDocument/2006/relationships/image" Target="../media/image38.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jfif"/><Relationship Id="rId5" Type="http://schemas.openxmlformats.org/officeDocument/2006/relationships/image" Target="../media/image36.svg"/><Relationship Id="rId10" Type="http://schemas.openxmlformats.org/officeDocument/2006/relationships/image" Target="../media/image25.jpg"/><Relationship Id="rId4" Type="http://schemas.openxmlformats.org/officeDocument/2006/relationships/image" Target="../media/image21.png"/><Relationship Id="rId9" Type="http://schemas.openxmlformats.org/officeDocument/2006/relationships/image" Target="../media/image24.jfif"/></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18.svg"/><Relationship Id="rId4" Type="http://schemas.openxmlformats.org/officeDocument/2006/relationships/image" Target="../media/image4.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svg"/><Relationship Id="rId3" Type="http://schemas.openxmlformats.org/officeDocument/2006/relationships/image" Target="../media/image28.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6.png"/><Relationship Id="rId3" Type="http://schemas.openxmlformats.org/officeDocument/2006/relationships/image" Target="../media/image28.png"/><Relationship Id="rId7" Type="http://schemas.openxmlformats.org/officeDocument/2006/relationships/image" Target="../media/image15.png"/><Relationship Id="rId12" Type="http://schemas.openxmlformats.org/officeDocument/2006/relationships/image" Target="../media/image12.sv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20.png"/><Relationship Id="rId10" Type="http://schemas.openxmlformats.org/officeDocument/2006/relationships/image" Target="../media/image2.svg"/><Relationship Id="rId4" Type="http://schemas.openxmlformats.org/officeDocument/2006/relationships/image" Target="../media/image45.svg"/><Relationship Id="rId9" Type="http://schemas.openxmlformats.org/officeDocument/2006/relationships/image" Target="../media/image1.png"/><Relationship Id="rId14"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22.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11.png"/><Relationship Id="rId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24.sv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0.svg"/><Relationship Id="rId3" Type="http://schemas.openxmlformats.org/officeDocument/2006/relationships/image" Target="../media/image4.svg"/><Relationship Id="rId7" Type="http://schemas.openxmlformats.org/officeDocument/2006/relationships/image" Target="../media/image2.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2.svg"/><Relationship Id="rId5" Type="http://schemas.openxmlformats.org/officeDocument/2006/relationships/image" Target="../media/image28.svg"/><Relationship Id="rId15" Type="http://schemas.openxmlformats.org/officeDocument/2006/relationships/image" Target="../media/image45.svg"/><Relationship Id="rId10"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10.sv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svg"/><Relationship Id="rId3" Type="http://schemas.openxmlformats.org/officeDocument/2006/relationships/image" Target="../media/image28.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4.sv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36.sv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24.sv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svg"/><Relationship Id="rId2" Type="http://schemas.openxmlformats.org/officeDocument/2006/relationships/audio" Target="../media/audio1.wav"/><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4.png"/><Relationship Id="rId5" Type="http://schemas.openxmlformats.org/officeDocument/2006/relationships/image" Target="../media/image10.png"/><Relationship Id="rId15" Type="http://schemas.openxmlformats.org/officeDocument/2006/relationships/image" Target="../media/image13.png"/><Relationship Id="rId10" Type="http://schemas.openxmlformats.org/officeDocument/2006/relationships/image" Target="../media/image22.svg"/><Relationship Id="rId4" Type="http://schemas.openxmlformats.org/officeDocument/2006/relationships/image" Target="../media/image4.svg"/><Relationship Id="rId9" Type="http://schemas.openxmlformats.org/officeDocument/2006/relationships/image" Target="../media/image11.png"/><Relationship Id="rId14" Type="http://schemas.openxmlformats.org/officeDocument/2006/relationships/image" Target="../media/image24.sv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svg"/><Relationship Id="rId3" Type="http://schemas.openxmlformats.org/officeDocument/2006/relationships/image" Target="../media/image28.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svg"/><Relationship Id="rId3" Type="http://schemas.openxmlformats.org/officeDocument/2006/relationships/image" Target="../media/image28.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0.sv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8.sv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6.png"/><Relationship Id="rId10" Type="http://schemas.openxmlformats.org/officeDocument/2006/relationships/image" Target="../media/image18.sv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8.sv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4.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4.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9527" y="1101355"/>
            <a:ext cx="8566108" cy="3692855"/>
            <a:chOff x="0" y="0"/>
            <a:chExt cx="3384142" cy="1458906"/>
          </a:xfrm>
        </p:grpSpPr>
        <p:sp>
          <p:nvSpPr>
            <p:cNvPr id="3" name="Freeform 3"/>
            <p:cNvSpPr/>
            <p:nvPr/>
          </p:nvSpPr>
          <p:spPr>
            <a:xfrm>
              <a:off x="0" y="0"/>
              <a:ext cx="3384141" cy="1458906"/>
            </a:xfrm>
            <a:custGeom>
              <a:avLst/>
              <a:gdLst/>
              <a:ahLst/>
              <a:cxnLst/>
              <a:rect l="l" t="t" r="r" b="b"/>
              <a:pathLst>
                <a:path w="3384141" h="1458906">
                  <a:moveTo>
                    <a:pt x="30729" y="0"/>
                  </a:moveTo>
                  <a:lnTo>
                    <a:pt x="3353413" y="0"/>
                  </a:lnTo>
                  <a:cubicBezTo>
                    <a:pt x="3370384" y="0"/>
                    <a:pt x="3384141" y="13758"/>
                    <a:pt x="3384141" y="30729"/>
                  </a:cubicBezTo>
                  <a:lnTo>
                    <a:pt x="3384141" y="1428177"/>
                  </a:lnTo>
                  <a:cubicBezTo>
                    <a:pt x="3384141" y="1445148"/>
                    <a:pt x="3370384" y="1458906"/>
                    <a:pt x="3353413" y="1458906"/>
                  </a:cubicBezTo>
                  <a:lnTo>
                    <a:pt x="30729" y="1458906"/>
                  </a:lnTo>
                  <a:cubicBezTo>
                    <a:pt x="13758" y="1458906"/>
                    <a:pt x="0" y="1445148"/>
                    <a:pt x="0" y="1428177"/>
                  </a:cubicBezTo>
                  <a:lnTo>
                    <a:pt x="0" y="30729"/>
                  </a:lnTo>
                  <a:cubicBezTo>
                    <a:pt x="0" y="13758"/>
                    <a:pt x="13758" y="0"/>
                    <a:pt x="30729" y="0"/>
                  </a:cubicBezTo>
                  <a:close/>
                </a:path>
              </a:pathLst>
            </a:custGeom>
            <a:solidFill>
              <a:srgbClr val="FFE8E4"/>
            </a:solidFill>
          </p:spPr>
          <p:txBody>
            <a:bodyPr/>
            <a:lstStyle/>
            <a:p>
              <a:endParaRPr lang="en-US" sz="1200"/>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612034" y="2901291"/>
            <a:ext cx="3629303" cy="3270909"/>
          </a:xfrm>
          <a:custGeom>
            <a:avLst/>
            <a:gdLst/>
            <a:ahLst/>
            <a:cxnLst/>
            <a:rect l="l" t="t" r="r" b="b"/>
            <a:pathLst>
              <a:path w="5443954" h="4906364">
                <a:moveTo>
                  <a:pt x="0" y="0"/>
                </a:moveTo>
                <a:lnTo>
                  <a:pt x="5443955" y="0"/>
                </a:lnTo>
                <a:lnTo>
                  <a:pt x="5443955" y="4906364"/>
                </a:lnTo>
                <a:lnTo>
                  <a:pt x="0" y="49063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6" name="Freeform 6"/>
          <p:cNvSpPr/>
          <p:nvPr/>
        </p:nvSpPr>
        <p:spPr>
          <a:xfrm>
            <a:off x="852055" y="5830503"/>
            <a:ext cx="11013081" cy="2322759"/>
          </a:xfrm>
          <a:custGeom>
            <a:avLst/>
            <a:gdLst/>
            <a:ahLst/>
            <a:cxnLst/>
            <a:rect l="l" t="t" r="r" b="b"/>
            <a:pathLst>
              <a:path w="16519621" h="3484138">
                <a:moveTo>
                  <a:pt x="0" y="0"/>
                </a:moveTo>
                <a:lnTo>
                  <a:pt x="16519621" y="0"/>
                </a:lnTo>
                <a:lnTo>
                  <a:pt x="16519621" y="3484138"/>
                </a:lnTo>
                <a:lnTo>
                  <a:pt x="0" y="34841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7" name="Freeform 7"/>
          <p:cNvSpPr/>
          <p:nvPr/>
        </p:nvSpPr>
        <p:spPr>
          <a:xfrm>
            <a:off x="-419542" y="4114800"/>
            <a:ext cx="3436811" cy="27432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8" name="Freeform 8"/>
          <p:cNvSpPr/>
          <p:nvPr/>
        </p:nvSpPr>
        <p:spPr>
          <a:xfrm>
            <a:off x="9078485" y="3158755"/>
            <a:ext cx="3629303" cy="3270909"/>
          </a:xfrm>
          <a:custGeom>
            <a:avLst/>
            <a:gdLst/>
            <a:ahLst/>
            <a:cxnLst/>
            <a:rect l="l" t="t" r="r" b="b"/>
            <a:pathLst>
              <a:path w="5443954" h="4906364">
                <a:moveTo>
                  <a:pt x="0" y="0"/>
                </a:moveTo>
                <a:lnTo>
                  <a:pt x="5443955" y="0"/>
                </a:lnTo>
                <a:lnTo>
                  <a:pt x="5443955" y="4906363"/>
                </a:lnTo>
                <a:lnTo>
                  <a:pt x="0" y="49063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9" name="Freeform 9"/>
          <p:cNvSpPr/>
          <p:nvPr/>
        </p:nvSpPr>
        <p:spPr>
          <a:xfrm flipH="1">
            <a:off x="9174731" y="4114800"/>
            <a:ext cx="3436811" cy="27432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0" name="Freeform 10"/>
          <p:cNvSpPr/>
          <p:nvPr/>
        </p:nvSpPr>
        <p:spPr>
          <a:xfrm>
            <a:off x="1914215" y="737248"/>
            <a:ext cx="1103055" cy="844338"/>
          </a:xfrm>
          <a:custGeom>
            <a:avLst/>
            <a:gdLst/>
            <a:ahLst/>
            <a:cxnLst/>
            <a:rect l="l" t="t" r="r" b="b"/>
            <a:pathLst>
              <a:path w="1654582" h="1266507">
                <a:moveTo>
                  <a:pt x="0" y="0"/>
                </a:moveTo>
                <a:lnTo>
                  <a:pt x="1654582" y="0"/>
                </a:lnTo>
                <a:lnTo>
                  <a:pt x="1654582" y="1266507"/>
                </a:lnTo>
                <a:lnTo>
                  <a:pt x="0" y="126650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1" name="Freeform 11"/>
          <p:cNvSpPr/>
          <p:nvPr/>
        </p:nvSpPr>
        <p:spPr>
          <a:xfrm>
            <a:off x="8614275" y="4110435"/>
            <a:ext cx="893365" cy="683831"/>
          </a:xfrm>
          <a:custGeom>
            <a:avLst/>
            <a:gdLst/>
            <a:ahLst/>
            <a:cxnLst/>
            <a:rect l="l" t="t" r="r" b="b"/>
            <a:pathLst>
              <a:path w="1340048" h="1025746">
                <a:moveTo>
                  <a:pt x="0" y="0"/>
                </a:moveTo>
                <a:lnTo>
                  <a:pt x="1340048" y="0"/>
                </a:lnTo>
                <a:lnTo>
                  <a:pt x="1340048" y="1025746"/>
                </a:lnTo>
                <a:lnTo>
                  <a:pt x="0" y="10257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2" name="Freeform 12"/>
          <p:cNvSpPr/>
          <p:nvPr/>
        </p:nvSpPr>
        <p:spPr>
          <a:xfrm>
            <a:off x="8391710" y="550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3" name="Freeform 13"/>
          <p:cNvSpPr/>
          <p:nvPr/>
        </p:nvSpPr>
        <p:spPr>
          <a:xfrm>
            <a:off x="3789541" y="4243532"/>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5" name="Freeform 15"/>
          <p:cNvSpPr/>
          <p:nvPr/>
        </p:nvSpPr>
        <p:spPr>
          <a:xfrm rot="8448610" flipV="1">
            <a:off x="1482663" y="2129427"/>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6" name="Freeform 16"/>
          <p:cNvSpPr/>
          <p:nvPr/>
        </p:nvSpPr>
        <p:spPr>
          <a:xfrm rot="-3403928" flipV="1">
            <a:off x="9485234" y="3278958"/>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7" name="Freeform 17"/>
          <p:cNvSpPr/>
          <p:nvPr/>
        </p:nvSpPr>
        <p:spPr>
          <a:xfrm>
            <a:off x="-612034" y="-197509"/>
            <a:ext cx="2526248" cy="1446851"/>
          </a:xfrm>
          <a:custGeom>
            <a:avLst/>
            <a:gdLst/>
            <a:ahLst/>
            <a:cxnLst/>
            <a:rect l="l" t="t" r="r" b="b"/>
            <a:pathLst>
              <a:path w="3789372" h="2170277">
                <a:moveTo>
                  <a:pt x="0" y="0"/>
                </a:moveTo>
                <a:lnTo>
                  <a:pt x="3789373" y="0"/>
                </a:lnTo>
                <a:lnTo>
                  <a:pt x="3789373" y="2170277"/>
                </a:lnTo>
                <a:lnTo>
                  <a:pt x="0" y="217027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sz="1200"/>
          </a:p>
        </p:txBody>
      </p:sp>
      <p:sp>
        <p:nvSpPr>
          <p:cNvPr id="18" name="Freeform 18"/>
          <p:cNvSpPr/>
          <p:nvPr/>
        </p:nvSpPr>
        <p:spPr>
          <a:xfrm>
            <a:off x="9924621" y="550677"/>
            <a:ext cx="1581579" cy="1101355"/>
          </a:xfrm>
          <a:custGeom>
            <a:avLst/>
            <a:gdLst/>
            <a:ahLst/>
            <a:cxnLst/>
            <a:rect l="l" t="t" r="r" b="b"/>
            <a:pathLst>
              <a:path w="2372369" h="1652032">
                <a:moveTo>
                  <a:pt x="0" y="0"/>
                </a:moveTo>
                <a:lnTo>
                  <a:pt x="2372369" y="0"/>
                </a:lnTo>
                <a:lnTo>
                  <a:pt x="2372369" y="1652031"/>
                </a:lnTo>
                <a:lnTo>
                  <a:pt x="0" y="165203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sz="1200"/>
          </a:p>
        </p:txBody>
      </p:sp>
      <p:sp>
        <p:nvSpPr>
          <p:cNvPr id="20" name="Hộp Văn bản 25">
            <a:extLst>
              <a:ext uri="{FF2B5EF4-FFF2-40B4-BE49-F238E27FC236}">
                <a16:creationId xmlns:a16="http://schemas.microsoft.com/office/drawing/2014/main" xmlns="" id="{B2EEED56-2F9B-318F-6632-D531AD28B8E0}"/>
              </a:ext>
            </a:extLst>
          </p:cNvPr>
          <p:cNvSpPr txBox="1"/>
          <p:nvPr/>
        </p:nvSpPr>
        <p:spPr>
          <a:xfrm>
            <a:off x="2578714" y="1264988"/>
            <a:ext cx="6920796" cy="1200329"/>
          </a:xfrm>
          <a:prstGeom prst="rect">
            <a:avLst/>
          </a:prstGeom>
          <a:noFill/>
          <a:ln>
            <a:noFill/>
          </a:ln>
        </p:spPr>
        <p:txBody>
          <a:bodyPr wrap="square">
            <a:spAutoFit/>
          </a:bodyPr>
          <a:lstStyle/>
          <a:p>
            <a:pPr algn="ctr"/>
            <a:r>
              <a:rPr lang="en-US" sz="3600" dirty="0" err="1">
                <a:solidFill>
                  <a:srgbClr val="7A1729"/>
                </a:solidFill>
                <a:latin typeface="UTM Edwardian" panose="02040603050506020204" pitchFamily="18" charset="0"/>
                <a:cs typeface="Calibri" panose="020F0502020204030204" pitchFamily="34" charset="0"/>
              </a:rPr>
              <a:t>Thứ</a:t>
            </a:r>
            <a:r>
              <a:rPr lang="en-US" sz="3600" dirty="0">
                <a:solidFill>
                  <a:srgbClr val="7A1729"/>
                </a:solidFill>
                <a:latin typeface="UTM Edwardian" panose="02040603050506020204" pitchFamily="18" charset="0"/>
                <a:cs typeface="Calibri" panose="020F0502020204030204" pitchFamily="34" charset="0"/>
              </a:rPr>
              <a:t> … </a:t>
            </a:r>
            <a:r>
              <a:rPr lang="en-US" sz="3600" dirty="0" err="1">
                <a:solidFill>
                  <a:srgbClr val="7A1729"/>
                </a:solidFill>
                <a:latin typeface="UTM Edwardian" panose="02040603050506020204" pitchFamily="18" charset="0"/>
                <a:cs typeface="Calibri" panose="020F0502020204030204" pitchFamily="34" charset="0"/>
              </a:rPr>
              <a:t>ngày</a:t>
            </a:r>
            <a:r>
              <a:rPr lang="en-US" sz="3600" dirty="0">
                <a:solidFill>
                  <a:srgbClr val="7A1729"/>
                </a:solidFill>
                <a:latin typeface="UTM Edwardian" panose="02040603050506020204" pitchFamily="18" charset="0"/>
                <a:cs typeface="Calibri" panose="020F0502020204030204" pitchFamily="34" charset="0"/>
              </a:rPr>
              <a:t> … </a:t>
            </a:r>
            <a:r>
              <a:rPr lang="en-US" sz="3600" dirty="0" err="1">
                <a:solidFill>
                  <a:srgbClr val="7A1729"/>
                </a:solidFill>
                <a:latin typeface="UTM Edwardian" panose="02040603050506020204" pitchFamily="18" charset="0"/>
                <a:cs typeface="Calibri" panose="020F0502020204030204" pitchFamily="34" charset="0"/>
              </a:rPr>
              <a:t>tháng</a:t>
            </a:r>
            <a:r>
              <a:rPr lang="en-US" sz="3600" dirty="0">
                <a:solidFill>
                  <a:srgbClr val="7A1729"/>
                </a:solidFill>
                <a:latin typeface="UTM Edwardian" panose="02040603050506020204" pitchFamily="18" charset="0"/>
                <a:cs typeface="Calibri" panose="020F0502020204030204" pitchFamily="34" charset="0"/>
              </a:rPr>
              <a:t> … </a:t>
            </a:r>
            <a:r>
              <a:rPr lang="en-US" sz="3600" dirty="0" err="1">
                <a:solidFill>
                  <a:srgbClr val="7A1729"/>
                </a:solidFill>
                <a:latin typeface="UTM Edwardian" panose="02040603050506020204" pitchFamily="18" charset="0"/>
                <a:cs typeface="Calibri" panose="020F0502020204030204" pitchFamily="34" charset="0"/>
              </a:rPr>
              <a:t>năm</a:t>
            </a:r>
            <a:r>
              <a:rPr lang="en-US" sz="3600" dirty="0">
                <a:solidFill>
                  <a:srgbClr val="7A1729"/>
                </a:solidFill>
                <a:latin typeface="UTM Edwardian" panose="02040603050506020204" pitchFamily="18" charset="0"/>
                <a:cs typeface="Calibri" panose="020F0502020204030204" pitchFamily="34" charset="0"/>
              </a:rPr>
              <a:t> …</a:t>
            </a:r>
          </a:p>
        </p:txBody>
      </p:sp>
      <p:sp>
        <p:nvSpPr>
          <p:cNvPr id="21" name="文本框 15">
            <a:extLst>
              <a:ext uri="{FF2B5EF4-FFF2-40B4-BE49-F238E27FC236}">
                <a16:creationId xmlns:a16="http://schemas.microsoft.com/office/drawing/2014/main" xmlns="" id="{163BE029-AB2F-BC58-3F1F-87234E5AD811}"/>
              </a:ext>
            </a:extLst>
          </p:cNvPr>
          <p:cNvSpPr txBox="1"/>
          <p:nvPr/>
        </p:nvSpPr>
        <p:spPr>
          <a:xfrm>
            <a:off x="3061274" y="3125928"/>
            <a:ext cx="5973206" cy="646331"/>
          </a:xfrm>
          <a:prstGeom prst="rect">
            <a:avLst/>
          </a:prstGeom>
          <a:noFill/>
        </p:spPr>
        <p:txBody>
          <a:bodyPr wrap="square" rtlCol="0">
            <a:spAutoFit/>
          </a:bodyPr>
          <a:lstStyle/>
          <a:p>
            <a:pPr algn="ctr"/>
            <a:r>
              <a:rPr lang="en-US" altLang="zh-CN" sz="3600" spc="200" dirty="0">
                <a:ln>
                  <a:solidFill>
                    <a:srgbClr val="7A1729"/>
                  </a:solidFill>
                </a:ln>
                <a:solidFill>
                  <a:srgbClr val="DEACFA"/>
                </a:solidFill>
                <a:latin typeface="UTM Showcard" panose="02040603050506020204" pitchFamily="18" charset="0"/>
                <a:ea typeface="杨任东竹石体-Semibold" panose="02000000000000000000" pitchFamily="2" charset="-122"/>
              </a:rPr>
              <a:t>Ô</a:t>
            </a:r>
            <a:r>
              <a:rPr lang="en-US" altLang="zh-CN" sz="3600" spc="200" dirty="0">
                <a:ln>
                  <a:solidFill>
                    <a:srgbClr val="7A1729"/>
                  </a:solidFill>
                </a:ln>
                <a:solidFill>
                  <a:srgbClr val="A5FDAD"/>
                </a:solidFill>
                <a:latin typeface="UTM Showcard" panose="02040603050506020204" pitchFamily="18" charset="0"/>
                <a:ea typeface="杨任东竹石体-Semibold" panose="02000000000000000000" pitchFamily="2" charset="-122"/>
              </a:rPr>
              <a:t>N</a:t>
            </a:r>
            <a:r>
              <a:rPr lang="en-US" altLang="zh-CN" sz="3600" spc="2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600" spc="200" dirty="0">
                <a:ln>
                  <a:solidFill>
                    <a:srgbClr val="7A1729"/>
                  </a:solidFill>
                </a:ln>
                <a:solidFill>
                  <a:srgbClr val="FFB3B3"/>
                </a:solidFill>
                <a:latin typeface="UTM Showcard" panose="02040603050506020204" pitchFamily="18" charset="0"/>
                <a:ea typeface="杨任东竹石体-Semibold" panose="02000000000000000000" pitchFamily="2" charset="-122"/>
              </a:rPr>
              <a:t>T</a:t>
            </a:r>
            <a:r>
              <a:rPr lang="en-US" altLang="zh-CN" sz="3600" spc="200" dirty="0">
                <a:ln>
                  <a:solidFill>
                    <a:srgbClr val="7A1729"/>
                  </a:solidFill>
                </a:ln>
                <a:solidFill>
                  <a:srgbClr val="AFBCFF"/>
                </a:solidFill>
                <a:latin typeface="UTM Showcard" panose="02040603050506020204" pitchFamily="18" charset="0"/>
                <a:ea typeface="杨任东竹石体-Semibold" panose="02000000000000000000" pitchFamily="2" charset="-122"/>
              </a:rPr>
              <a:t>Ậ</a:t>
            </a:r>
            <a:r>
              <a:rPr lang="en-US" altLang="zh-CN" sz="3600" spc="200" dirty="0">
                <a:ln>
                  <a:solidFill>
                    <a:srgbClr val="7A1729"/>
                  </a:solidFill>
                </a:ln>
                <a:solidFill>
                  <a:srgbClr val="FFE699"/>
                </a:solidFill>
                <a:latin typeface="UTM Showcard" panose="02040603050506020204" pitchFamily="18" charset="0"/>
                <a:ea typeface="杨任东竹石体-Semibold" panose="02000000000000000000" pitchFamily="2" charset="-122"/>
              </a:rPr>
              <a:t>P</a:t>
            </a:r>
            <a:r>
              <a:rPr lang="en-US" altLang="zh-CN" sz="3600" spc="2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600" spc="200" dirty="0">
                <a:ln>
                  <a:solidFill>
                    <a:srgbClr val="7A1729"/>
                  </a:solidFill>
                </a:ln>
                <a:solidFill>
                  <a:srgbClr val="DEACFA"/>
                </a:solidFill>
                <a:latin typeface="UTM Showcard" panose="02040603050506020204" pitchFamily="18" charset="0"/>
                <a:ea typeface="杨任东竹石体-Semibold" panose="02000000000000000000" pitchFamily="2" charset="-122"/>
              </a:rPr>
              <a:t>C</a:t>
            </a:r>
            <a:r>
              <a:rPr lang="en-US" altLang="zh-CN" sz="3600" spc="200" dirty="0">
                <a:ln>
                  <a:solidFill>
                    <a:srgbClr val="7A1729"/>
                  </a:solidFill>
                </a:ln>
                <a:solidFill>
                  <a:srgbClr val="FFC19B"/>
                </a:solidFill>
                <a:latin typeface="UTM Showcard" panose="02040603050506020204" pitchFamily="18" charset="0"/>
                <a:ea typeface="杨任东竹石体-Semibold" panose="02000000000000000000" pitchFamily="2" charset="-122"/>
              </a:rPr>
              <a:t>U</a:t>
            </a:r>
            <a:r>
              <a:rPr lang="en-US" altLang="zh-CN" sz="3600" spc="200" dirty="0">
                <a:ln>
                  <a:solidFill>
                    <a:srgbClr val="7A1729"/>
                  </a:solidFill>
                </a:ln>
                <a:solidFill>
                  <a:srgbClr val="A5FDAD"/>
                </a:solidFill>
                <a:latin typeface="UTM Showcard" panose="02040603050506020204" pitchFamily="18" charset="0"/>
                <a:ea typeface="杨任东竹石体-Semibold" panose="02000000000000000000" pitchFamily="2" charset="-122"/>
              </a:rPr>
              <a:t>Ố</a:t>
            </a:r>
            <a:r>
              <a:rPr lang="en-US" altLang="zh-CN" sz="3600" spc="200" dirty="0">
                <a:ln>
                  <a:solidFill>
                    <a:srgbClr val="7A1729"/>
                  </a:solidFill>
                </a:ln>
                <a:solidFill>
                  <a:srgbClr val="AFBCFF"/>
                </a:solidFill>
                <a:latin typeface="UTM Showcard" panose="02040603050506020204" pitchFamily="18" charset="0"/>
                <a:ea typeface="杨任东竹石体-Semibold" panose="02000000000000000000" pitchFamily="2" charset="-122"/>
              </a:rPr>
              <a:t>I</a:t>
            </a:r>
            <a:r>
              <a:rPr lang="en-US" altLang="zh-CN" sz="3600" spc="2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600" spc="200" dirty="0">
                <a:ln>
                  <a:solidFill>
                    <a:srgbClr val="7A1729"/>
                  </a:solidFill>
                </a:ln>
                <a:solidFill>
                  <a:srgbClr val="FFB3B3"/>
                </a:solidFill>
                <a:latin typeface="UTM Showcard" panose="02040603050506020204" pitchFamily="18" charset="0"/>
                <a:ea typeface="杨任东竹石体-Semibold" panose="02000000000000000000" pitchFamily="2" charset="-122"/>
              </a:rPr>
              <a:t>H</a:t>
            </a:r>
            <a:r>
              <a:rPr lang="en-US" altLang="zh-CN" sz="3600" spc="200" dirty="0">
                <a:ln>
                  <a:solidFill>
                    <a:srgbClr val="7A1729"/>
                  </a:solidFill>
                </a:ln>
                <a:solidFill>
                  <a:srgbClr val="FFE699"/>
                </a:solidFill>
                <a:latin typeface="UTM Showcard" panose="02040603050506020204" pitchFamily="18" charset="0"/>
                <a:ea typeface="杨任东竹石体-Semibold" panose="02000000000000000000" pitchFamily="2" charset="-122"/>
              </a:rPr>
              <a:t>Ọ</a:t>
            </a:r>
            <a:r>
              <a:rPr lang="en-US" altLang="zh-CN" sz="3600" spc="200" dirty="0">
                <a:ln>
                  <a:solidFill>
                    <a:srgbClr val="7A1729"/>
                  </a:solidFill>
                </a:ln>
                <a:solidFill>
                  <a:srgbClr val="DEACFA"/>
                </a:solidFill>
                <a:latin typeface="UTM Showcard" panose="02040603050506020204" pitchFamily="18" charset="0"/>
                <a:ea typeface="杨任东竹石体-Semibold" panose="02000000000000000000" pitchFamily="2" charset="-122"/>
              </a:rPr>
              <a:t>C</a:t>
            </a:r>
            <a:r>
              <a:rPr lang="en-US" altLang="zh-CN" sz="3600" spc="2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600" spc="200" dirty="0">
                <a:ln>
                  <a:solidFill>
                    <a:srgbClr val="7A1729"/>
                  </a:solidFill>
                </a:ln>
                <a:solidFill>
                  <a:srgbClr val="AFBCFF"/>
                </a:solidFill>
                <a:latin typeface="UTM Showcard" panose="02040603050506020204" pitchFamily="18" charset="0"/>
                <a:ea typeface="杨任东竹石体-Semibold" panose="02000000000000000000" pitchFamily="2" charset="-122"/>
              </a:rPr>
              <a:t>K</a:t>
            </a:r>
            <a:r>
              <a:rPr lang="en-US" altLang="zh-CN" sz="3600" spc="200" dirty="0">
                <a:ln>
                  <a:solidFill>
                    <a:srgbClr val="7A1729"/>
                  </a:solidFill>
                </a:ln>
                <a:solidFill>
                  <a:srgbClr val="FFE699"/>
                </a:solidFill>
                <a:latin typeface="UTM Showcard" panose="02040603050506020204" pitchFamily="18" charset="0"/>
                <a:ea typeface="杨任东竹石体-Semibold" panose="02000000000000000000" pitchFamily="2" charset="-122"/>
              </a:rPr>
              <a:t>Ì</a:t>
            </a:r>
            <a:r>
              <a:rPr lang="en-US" altLang="zh-CN" sz="3600" spc="2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600" spc="200" dirty="0">
                <a:ln>
                  <a:solidFill>
                    <a:srgbClr val="7A1729"/>
                  </a:solidFill>
                </a:ln>
                <a:solidFill>
                  <a:srgbClr val="FFB3B3"/>
                </a:solidFill>
                <a:latin typeface="UTM Showcard" panose="02040603050506020204" pitchFamily="18" charset="0"/>
                <a:ea typeface="杨任东竹石体-Semibold" panose="02000000000000000000" pitchFamily="2" charset="-122"/>
              </a:rPr>
              <a:t>1</a:t>
            </a:r>
            <a:endParaRPr lang="zh-CN" altLang="en-US" sz="3600" spc="200" dirty="0">
              <a:ln>
                <a:solidFill>
                  <a:srgbClr val="7A1729"/>
                </a:solidFill>
              </a:ln>
              <a:solidFill>
                <a:srgbClr val="FFB3B3"/>
              </a:solidFill>
              <a:latin typeface="UTM Showcard" panose="02040603050506020204" pitchFamily="18" charset="0"/>
              <a:ea typeface="杨任东竹石体-Semibold" panose="02000000000000000000" pitchFamily="2" charset="-122"/>
            </a:endParaRPr>
          </a:p>
        </p:txBody>
      </p:sp>
      <p:sp>
        <p:nvSpPr>
          <p:cNvPr id="22" name="Hộp Văn bản 25">
            <a:extLst>
              <a:ext uri="{FF2B5EF4-FFF2-40B4-BE49-F238E27FC236}">
                <a16:creationId xmlns:a16="http://schemas.microsoft.com/office/drawing/2014/main" xmlns="" id="{88A84B50-1C3D-6FF3-4FBA-11B21785B7F5}"/>
              </a:ext>
            </a:extLst>
          </p:cNvPr>
          <p:cNvSpPr txBox="1"/>
          <p:nvPr/>
        </p:nvSpPr>
        <p:spPr>
          <a:xfrm>
            <a:off x="5131852" y="3923940"/>
            <a:ext cx="1928296" cy="646331"/>
          </a:xfrm>
          <a:prstGeom prst="rect">
            <a:avLst/>
          </a:prstGeom>
          <a:noFill/>
        </p:spPr>
        <p:txBody>
          <a:bodyPr wrap="square" rtlCol="0">
            <a:spAutoFit/>
          </a:bodyPr>
          <a:lstStyle/>
          <a:p>
            <a:pPr algn="ctr"/>
            <a:r>
              <a:rPr lang="en-US" sz="3600" dirty="0">
                <a:solidFill>
                  <a:srgbClr val="FA4357"/>
                </a:solidFill>
                <a:latin typeface="UTM Duepuntozero" panose="02040603050506020204" pitchFamily="18" charset="0"/>
                <a:ea typeface="LNTH-LuoLuoNotangYuanTi 1" pitchFamily="2" charset="-128"/>
                <a:cs typeface="LNTH-LuoLuoNotangYuanTi 1" pitchFamily="2" charset="-128"/>
              </a:rPr>
              <a:t>(</a:t>
            </a:r>
            <a:r>
              <a:rPr lang="en-US" sz="3600" dirty="0" err="1">
                <a:solidFill>
                  <a:srgbClr val="FA4357"/>
                </a:solidFill>
                <a:latin typeface="UTM Duepuntozero" panose="02040603050506020204" pitchFamily="18" charset="0"/>
                <a:ea typeface="LNTH-LuoLuoNotangYuanTi 1" pitchFamily="2" charset="-128"/>
                <a:cs typeface="LNTH-LuoLuoNotangYuanTi 1" pitchFamily="2" charset="-128"/>
              </a:rPr>
              <a:t>Tiết</a:t>
            </a:r>
            <a:r>
              <a:rPr lang="en-US" sz="3600" dirty="0">
                <a:solidFill>
                  <a:srgbClr val="FA4357"/>
                </a:solidFill>
                <a:latin typeface="UTM Duepuntozero" panose="02040603050506020204" pitchFamily="18" charset="0"/>
                <a:ea typeface="LNTH-LuoLuoNotangYuanTi 1" pitchFamily="2" charset="-128"/>
                <a:cs typeface="LNTH-LuoLuoNotangYuanTi 1" pitchFamily="2" charset="-128"/>
              </a:rPr>
              <a:t> 4)</a:t>
            </a:r>
          </a:p>
        </p:txBody>
      </p:sp>
      <p:sp>
        <p:nvSpPr>
          <p:cNvPr id="23" name="Hộp Văn bản 20">
            <a:extLst>
              <a:ext uri="{FF2B5EF4-FFF2-40B4-BE49-F238E27FC236}">
                <a16:creationId xmlns:a16="http://schemas.microsoft.com/office/drawing/2014/main" xmlns="" id="{9920A208-972A-B494-14B3-C7B4855CE72C}"/>
              </a:ext>
            </a:extLst>
          </p:cNvPr>
          <p:cNvSpPr txBox="1"/>
          <p:nvPr/>
        </p:nvSpPr>
        <p:spPr>
          <a:xfrm>
            <a:off x="4667904" y="2329361"/>
            <a:ext cx="2759945" cy="707886"/>
          </a:xfrm>
          <a:prstGeom prst="rect">
            <a:avLst/>
          </a:prstGeom>
          <a:noFill/>
        </p:spPr>
        <p:txBody>
          <a:bodyPr wrap="square" rtlCol="0">
            <a:spAutoFit/>
          </a:bodyPr>
          <a:lstStyle/>
          <a:p>
            <a:pPr algn="ctr"/>
            <a:r>
              <a:rPr lang="en-US" sz="40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Tiếng</a:t>
            </a:r>
            <a:r>
              <a:rPr lang="en-US" sz="40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 </a:t>
            </a:r>
            <a:r>
              <a:rPr lang="en-US" sz="40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Việt</a:t>
            </a:r>
            <a:endParaRPr lang="en-US" sz="40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495AFA1-7111-3FCF-CDA8-8A8E6340C708}"/>
              </a:ext>
            </a:extLst>
          </p:cNvPr>
          <p:cNvSpPr txBox="1"/>
          <p:nvPr/>
        </p:nvSpPr>
        <p:spPr>
          <a:xfrm>
            <a:off x="871256" y="1685930"/>
            <a:ext cx="3823159" cy="2271391"/>
          </a:xfrm>
          <a:prstGeom prst="rect">
            <a:avLst/>
          </a:prstGeom>
          <a:noFill/>
        </p:spPr>
        <p:txBody>
          <a:bodyPr wrap="square" rtlCol="0">
            <a:spAutoFit/>
          </a:bodyPr>
          <a:lstStyle/>
          <a:p>
            <a:pPr>
              <a:lnSpc>
                <a:spcPct val="120000"/>
              </a:lnSpc>
            </a:pPr>
            <a:r>
              <a:rPr lang="en-US" sz="3000" dirty="0" err="1">
                <a:latin typeface="Calibri" panose="020F0502020204030204" pitchFamily="34" charset="0"/>
                <a:cs typeface="Calibri" panose="020F0502020204030204" pitchFamily="34" charset="0"/>
              </a:rPr>
              <a:t>Vườn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cây</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sống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thật</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vui</a:t>
            </a:r>
            <a:endParaRPr lang="en-US" sz="3000" dirty="0">
              <a:latin typeface="Calibri" panose="020F0502020204030204" pitchFamily="34" charset="0"/>
              <a:cs typeface="Calibri" panose="020F0502020204030204" pitchFamily="34" charset="0"/>
            </a:endParaRPr>
          </a:p>
          <a:p>
            <a:pPr>
              <a:lnSpc>
                <a:spcPct val="120000"/>
              </a:lnSpc>
            </a:pPr>
            <a:r>
              <a:rPr lang="en-US" sz="3000" dirty="0" err="1">
                <a:latin typeface="Calibri" panose="020F0502020204030204" pitchFamily="34" charset="0"/>
                <a:cs typeface="Calibri" panose="020F0502020204030204" pitchFamily="34" charset="0"/>
              </a:rPr>
              <a:t>Nắng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mưa</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cùng</a:t>
            </a:r>
            <a:r>
              <a:rPr lang="en-US" sz="3000" dirty="0">
                <a:latin typeface="Calibri" panose="020F0502020204030204" pitchFamily="34" charset="0"/>
                <a:cs typeface="Calibri" panose="020F0502020204030204" pitchFamily="34" charset="0"/>
              </a:rPr>
              <a:t> chia </a:t>
            </a:r>
            <a:r>
              <a:rPr lang="en-US" sz="3000" dirty="0" err="1">
                <a:latin typeface="Calibri" panose="020F0502020204030204" pitchFamily="34" charset="0"/>
                <a:cs typeface="Calibri" panose="020F0502020204030204" pitchFamily="34" charset="0"/>
              </a:rPr>
              <a:t>sẻ</a:t>
            </a:r>
            <a:endParaRPr lang="en-US" sz="3000" dirty="0">
              <a:latin typeface="Calibri" panose="020F0502020204030204" pitchFamily="34" charset="0"/>
              <a:cs typeface="Calibri" panose="020F0502020204030204" pitchFamily="34" charset="0"/>
            </a:endParaRPr>
          </a:p>
          <a:p>
            <a:pPr>
              <a:lnSpc>
                <a:spcPct val="120000"/>
              </a:lnSpc>
            </a:pPr>
            <a:r>
              <a:rPr lang="en-US" sz="3000" dirty="0" err="1">
                <a:latin typeface="Calibri" panose="020F0502020204030204" pitchFamily="34" charset="0"/>
                <a:cs typeface="Calibri" panose="020F0502020204030204" pitchFamily="34" charset="0"/>
              </a:rPr>
              <a:t>Đêm</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đêm</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ru</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nhau</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ngủ</a:t>
            </a:r>
            <a:endParaRPr lang="en-US" sz="3000" dirty="0">
              <a:latin typeface="Calibri" panose="020F0502020204030204" pitchFamily="34" charset="0"/>
              <a:cs typeface="Calibri" panose="020F0502020204030204" pitchFamily="34" charset="0"/>
            </a:endParaRPr>
          </a:p>
          <a:p>
            <a:pPr>
              <a:lnSpc>
                <a:spcPct val="120000"/>
              </a:lnSpc>
            </a:pPr>
            <a:r>
              <a:rPr lang="en-US" sz="3000" dirty="0">
                <a:latin typeface="Calibri" panose="020F0502020204030204" pitchFamily="34" charset="0"/>
                <a:cs typeface="Calibri" panose="020F0502020204030204" pitchFamily="34" charset="0"/>
              </a:rPr>
              <a:t>Bình </a:t>
            </a:r>
            <a:r>
              <a:rPr lang="en-US" sz="3000" dirty="0" err="1">
                <a:latin typeface="Calibri" panose="020F0502020204030204" pitchFamily="34" charset="0"/>
                <a:cs typeface="Calibri" panose="020F0502020204030204" pitchFamily="34" charset="0"/>
              </a:rPr>
              <a:t>minh</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lại</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xôn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xao</a:t>
            </a:r>
            <a:r>
              <a:rPr lang="en-US" sz="3000" dirty="0">
                <a:latin typeface="Calibri" panose="020F0502020204030204" pitchFamily="34" charset="0"/>
                <a:cs typeface="Calibri" panose="020F0502020204030204" pitchFamily="34" charset="0"/>
              </a:rPr>
              <a:t>.</a:t>
            </a:r>
          </a:p>
        </p:txBody>
      </p:sp>
      <p:sp>
        <p:nvSpPr>
          <p:cNvPr id="2" name="Freeform 2"/>
          <p:cNvSpPr/>
          <p:nvPr/>
        </p:nvSpPr>
        <p:spPr>
          <a:xfrm>
            <a:off x="-1357519" y="5468376"/>
            <a:ext cx="14195657" cy="2993993"/>
          </a:xfrm>
          <a:custGeom>
            <a:avLst/>
            <a:gdLst/>
            <a:ahLst/>
            <a:cxnLst/>
            <a:rect l="l" t="t" r="r" b="b"/>
            <a:pathLst>
              <a:path w="21293486" h="4490990">
                <a:moveTo>
                  <a:pt x="0" y="0"/>
                </a:moveTo>
                <a:lnTo>
                  <a:pt x="21293486" y="0"/>
                </a:lnTo>
                <a:lnTo>
                  <a:pt x="21293486" y="4490990"/>
                </a:lnTo>
                <a:lnTo>
                  <a:pt x="0" y="44909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grpSp>
        <p:nvGrpSpPr>
          <p:cNvPr id="14" name="Group 13">
            <a:extLst>
              <a:ext uri="{FF2B5EF4-FFF2-40B4-BE49-F238E27FC236}">
                <a16:creationId xmlns:a16="http://schemas.microsoft.com/office/drawing/2014/main" xmlns="" id="{BB77F822-D020-3994-6BEB-377D529878D1}"/>
              </a:ext>
            </a:extLst>
          </p:cNvPr>
          <p:cNvGrpSpPr/>
          <p:nvPr/>
        </p:nvGrpSpPr>
        <p:grpSpPr>
          <a:xfrm flipH="1">
            <a:off x="9599890" y="-923132"/>
            <a:ext cx="5030510" cy="2905223"/>
            <a:chOff x="-2284690" y="-919235"/>
            <a:chExt cx="5030510" cy="2905223"/>
          </a:xfrm>
        </p:grpSpPr>
        <p:sp>
          <p:nvSpPr>
            <p:cNvPr id="6" name="Freeform 6"/>
            <p:cNvSpPr/>
            <p:nvPr/>
          </p:nvSpPr>
          <p:spPr>
            <a:xfrm>
              <a:off x="-264414" y="-919235"/>
              <a:ext cx="3010234" cy="2096217"/>
            </a:xfrm>
            <a:custGeom>
              <a:avLst/>
              <a:gdLst/>
              <a:ahLst/>
              <a:cxnLst/>
              <a:rect l="l" t="t" r="r" b="b"/>
              <a:pathLst>
                <a:path w="4515351" h="3144326">
                  <a:moveTo>
                    <a:pt x="0" y="0"/>
                  </a:moveTo>
                  <a:lnTo>
                    <a:pt x="4515351" y="0"/>
                  </a:lnTo>
                  <a:lnTo>
                    <a:pt x="4515351" y="3144327"/>
                  </a:lnTo>
                  <a:lnTo>
                    <a:pt x="0" y="31443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7" name="Freeform 7"/>
            <p:cNvSpPr/>
            <p:nvPr/>
          </p:nvSpPr>
          <p:spPr>
            <a:xfrm>
              <a:off x="-2284690" y="3897"/>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7">
                <a:alphaModFix amt="40000"/>
                <a:extLst>
                  <a:ext uri="{96DAC541-7B7A-43D3-8B79-37D633B846F1}">
                    <asvg:svgBlip xmlns:asvg="http://schemas.microsoft.com/office/drawing/2016/SVG/main" xmlns="" r:embed="rId8"/>
                  </a:ext>
                </a:extLst>
              </a:blip>
              <a:stretch>
                <a:fillRect/>
              </a:stretch>
            </a:blipFill>
          </p:spPr>
          <p:txBody>
            <a:bodyPr/>
            <a:lstStyle/>
            <a:p>
              <a:endParaRPr lang="en-US" sz="1200"/>
            </a:p>
          </p:txBody>
        </p:sp>
      </p:grpSp>
      <p:sp>
        <p:nvSpPr>
          <p:cNvPr id="3" name="Freeform 3"/>
          <p:cNvSpPr/>
          <p:nvPr/>
        </p:nvSpPr>
        <p:spPr>
          <a:xfrm>
            <a:off x="-225835" y="4843561"/>
            <a:ext cx="2771959" cy="2018329"/>
          </a:xfrm>
          <a:custGeom>
            <a:avLst/>
            <a:gdLst/>
            <a:ahLst/>
            <a:cxnLst/>
            <a:rect l="l" t="t" r="r" b="b"/>
            <a:pathLst>
              <a:path w="5228971" h="3688801">
                <a:moveTo>
                  <a:pt x="0" y="0"/>
                </a:moveTo>
                <a:lnTo>
                  <a:pt x="5228971" y="0"/>
                </a:lnTo>
                <a:lnTo>
                  <a:pt x="5228971" y="3688801"/>
                </a:lnTo>
                <a:lnTo>
                  <a:pt x="0" y="368880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sp>
        <p:nvSpPr>
          <p:cNvPr id="30" name="Freeform 9">
            <a:extLst>
              <a:ext uri="{FF2B5EF4-FFF2-40B4-BE49-F238E27FC236}">
                <a16:creationId xmlns:a16="http://schemas.microsoft.com/office/drawing/2014/main" xmlns="" id="{B07D9677-3A29-6324-B6DD-C401A4753DDB}"/>
              </a:ext>
            </a:extLst>
          </p:cNvPr>
          <p:cNvSpPr/>
          <p:nvPr/>
        </p:nvSpPr>
        <p:spPr>
          <a:xfrm>
            <a:off x="8524660" y="4504757"/>
            <a:ext cx="3249761" cy="2732480"/>
          </a:xfrm>
          <a:custGeom>
            <a:avLst/>
            <a:gdLst/>
            <a:ahLst/>
            <a:cxnLst/>
            <a:rect l="l" t="t" r="r" b="b"/>
            <a:pathLst>
              <a:path w="2665366" h="2142288">
                <a:moveTo>
                  <a:pt x="0" y="0"/>
                </a:moveTo>
                <a:lnTo>
                  <a:pt x="2665366" y="0"/>
                </a:lnTo>
                <a:lnTo>
                  <a:pt x="2665366" y="2142287"/>
                </a:lnTo>
                <a:lnTo>
                  <a:pt x="0" y="2142287"/>
                </a:lnTo>
                <a:lnTo>
                  <a:pt x="0" y="0"/>
                </a:lnTo>
                <a:close/>
              </a:path>
            </a:pathLst>
          </a:custGeom>
          <a:blipFill>
            <a:blip r:embed="rId11"/>
            <a:stretch>
              <a:fillRect/>
            </a:stretch>
          </a:blipFill>
        </p:spPr>
        <p:txBody>
          <a:bodyPr/>
          <a:lstStyle/>
          <a:p>
            <a:endParaRPr lang="en-US"/>
          </a:p>
        </p:txBody>
      </p:sp>
      <p:sp>
        <p:nvSpPr>
          <p:cNvPr id="4" name="TextBox 4">
            <a:extLst>
              <a:ext uri="{FF2B5EF4-FFF2-40B4-BE49-F238E27FC236}">
                <a16:creationId xmlns:a16="http://schemas.microsoft.com/office/drawing/2014/main" xmlns="" id="{E41AACF4-FFA4-4369-1DDD-5AEF7977906C}"/>
              </a:ext>
            </a:extLst>
          </p:cNvPr>
          <p:cNvSpPr txBox="1"/>
          <p:nvPr/>
        </p:nvSpPr>
        <p:spPr>
          <a:xfrm>
            <a:off x="266130" y="109408"/>
            <a:ext cx="9452346" cy="1871666"/>
          </a:xfrm>
          <a:prstGeom prst="rect">
            <a:avLst/>
          </a:prstGeom>
        </p:spPr>
        <p:txBody>
          <a:bodyPr wrap="square" lIns="0" tIns="0" rIns="0" bIns="0" rtlCol="0" anchor="t">
            <a:spAutoFit/>
          </a:bodyPr>
          <a:lstStyle/>
          <a:p>
            <a:pPr algn="just">
              <a:lnSpc>
                <a:spcPts val="5042"/>
              </a:lnSpc>
            </a:pPr>
            <a:r>
              <a:rPr lang="en-US" sz="3200" b="1" dirty="0">
                <a:solidFill>
                  <a:srgbClr val="FF0000"/>
                </a:solidFill>
                <a:latin typeface="Calibri" panose="020F0502020204030204" pitchFamily="34" charset="0"/>
                <a:cs typeface="Calibri" panose="020F0502020204030204" pitchFamily="34" charset="0"/>
              </a:rPr>
              <a:t>b. </a:t>
            </a:r>
            <a:r>
              <a:rPr lang="en-US" sz="3200" b="1" dirty="0" err="1">
                <a:latin typeface="Calibri" panose="020F0502020204030204" pitchFamily="34" charset="0"/>
                <a:cs typeface="Calibri" panose="020F0502020204030204" pitchFamily="34" charset="0"/>
              </a:rPr>
              <a:t>Tìm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trong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thơ</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vật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được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hóa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mỗi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vật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được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hóa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bằng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nào</a:t>
            </a:r>
            <a:r>
              <a:rPr lang="en-US" sz="3200" b="1" dirty="0">
                <a:latin typeface="Calibri" panose="020F0502020204030204" pitchFamily="34" charset="0"/>
                <a:cs typeface="Calibri" panose="020F0502020204030204" pitchFamily="34" charset="0"/>
              </a:rPr>
              <a:t>?</a:t>
            </a:r>
          </a:p>
          <a:p>
            <a:pPr algn="just">
              <a:lnSpc>
                <a:spcPts val="5042"/>
              </a:lnSpc>
            </a:pPr>
            <a:endParaRPr lang="en-US" sz="3200" b="1" spc="121" dirty="0">
              <a:solidFill>
                <a:srgbClr val="F18660"/>
              </a:solidFill>
              <a:latin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xmlns="" id="{46F1B00A-C2FB-72C1-54E0-BE46F6D38471}"/>
              </a:ext>
            </a:extLst>
          </p:cNvPr>
          <p:cNvGrpSpPr/>
          <p:nvPr/>
        </p:nvGrpSpPr>
        <p:grpSpPr>
          <a:xfrm>
            <a:off x="5349726" y="1569206"/>
            <a:ext cx="6424695" cy="2821729"/>
            <a:chOff x="5371063" y="2638573"/>
            <a:chExt cx="6424695" cy="2302692"/>
          </a:xfrm>
        </p:grpSpPr>
        <p:sp>
          <p:nvSpPr>
            <p:cNvPr id="18" name="Rectangle: Rounded Corners 17">
              <a:extLst>
                <a:ext uri="{FF2B5EF4-FFF2-40B4-BE49-F238E27FC236}">
                  <a16:creationId xmlns:a16="http://schemas.microsoft.com/office/drawing/2014/main" xmlns="" id="{EE7A95FA-EC8D-135E-4879-268093802060}"/>
                </a:ext>
              </a:extLst>
            </p:cNvPr>
            <p:cNvSpPr/>
            <p:nvPr/>
          </p:nvSpPr>
          <p:spPr>
            <a:xfrm>
              <a:off x="5371063" y="2638573"/>
              <a:ext cx="6424695" cy="2302692"/>
            </a:xfrm>
            <a:prstGeom prst="roundRect">
              <a:avLst/>
            </a:prstGeom>
            <a:solidFill>
              <a:srgbClr val="FEEBCE"/>
            </a:solidFill>
            <a:ln w="28575">
              <a:solidFill>
                <a:srgbClr val="FA0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 name="TextBox 21">
              <a:extLst>
                <a:ext uri="{FF2B5EF4-FFF2-40B4-BE49-F238E27FC236}">
                  <a16:creationId xmlns:a16="http://schemas.microsoft.com/office/drawing/2014/main" xmlns="" id="{E6019078-662B-B6E6-A209-66EFDC10EC87}"/>
                </a:ext>
              </a:extLst>
            </p:cNvPr>
            <p:cNvSpPr txBox="1"/>
            <p:nvPr/>
          </p:nvSpPr>
          <p:spPr>
            <a:xfrm>
              <a:off x="5447970" y="2748761"/>
              <a:ext cx="4363809" cy="553998"/>
            </a:xfrm>
            <a:prstGeom prst="rect">
              <a:avLst/>
            </a:prstGeom>
            <a:noFill/>
          </p:spPr>
          <p:txBody>
            <a:bodyPr wrap="square" rtlCol="0">
              <a:spAutoFit/>
            </a:bodyPr>
            <a:lstStyle/>
            <a:p>
              <a:r>
                <a:rPr lang="en-US" sz="3000" b="1" dirty="0" err="1">
                  <a:latin typeface="Calibri" panose="020F0502020204030204" pitchFamily="34" charset="0"/>
                  <a:cs typeface="Calibri" panose="020F0502020204030204" pitchFamily="34" charset="0"/>
                </a:rPr>
                <a:t>Sự</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vật</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được</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nhân</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hóa</a:t>
              </a:r>
              <a:r>
                <a:rPr lang="en-US" sz="3000" b="1" dirty="0">
                  <a:latin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xmlns="" id="{E2AAD33C-0F6D-0762-C840-3CA675F2551E}"/>
                </a:ext>
              </a:extLst>
            </p:cNvPr>
            <p:cNvSpPr txBox="1"/>
            <p:nvPr/>
          </p:nvSpPr>
          <p:spPr>
            <a:xfrm>
              <a:off x="5447970" y="3225971"/>
              <a:ext cx="4363809" cy="553998"/>
            </a:xfrm>
            <a:prstGeom prst="rect">
              <a:avLst/>
            </a:prstGeom>
            <a:noFill/>
          </p:spPr>
          <p:txBody>
            <a:bodyPr wrap="square" rtlCol="0">
              <a:spAutoFit/>
            </a:bodyPr>
            <a:lstStyle/>
            <a:p>
              <a:r>
                <a:rPr lang="en-US" sz="3000" b="1" dirty="0" err="1">
                  <a:latin typeface="Calibri" panose="020F0502020204030204" pitchFamily="34" charset="0"/>
                  <a:cs typeface="Calibri" panose="020F0502020204030204" pitchFamily="34" charset="0"/>
                </a:rPr>
                <a:t>Cách</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nhân</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hóa</a:t>
              </a:r>
              <a:r>
                <a:rPr lang="en-US" sz="3000" b="1" dirty="0">
                  <a:latin typeface="Calibri" panose="020F0502020204030204" pitchFamily="34" charset="0"/>
                  <a:cs typeface="Calibri" panose="020F0502020204030204" pitchFamily="34" charset="0"/>
                </a:rPr>
                <a:t>:</a:t>
              </a:r>
            </a:p>
          </p:txBody>
        </p:sp>
      </p:grpSp>
      <p:sp>
        <p:nvSpPr>
          <p:cNvPr id="32" name="TextBox 31">
            <a:extLst>
              <a:ext uri="{FF2B5EF4-FFF2-40B4-BE49-F238E27FC236}">
                <a16:creationId xmlns:a16="http://schemas.microsoft.com/office/drawing/2014/main" xmlns="" id="{A04B95FC-D394-AF0B-7DF1-FF4EFED518AD}"/>
              </a:ext>
            </a:extLst>
          </p:cNvPr>
          <p:cNvSpPr txBox="1"/>
          <p:nvPr/>
        </p:nvSpPr>
        <p:spPr>
          <a:xfrm>
            <a:off x="9245433" y="1693983"/>
            <a:ext cx="1808214" cy="584775"/>
          </a:xfrm>
          <a:prstGeom prst="rect">
            <a:avLst/>
          </a:prstGeom>
          <a:noFill/>
        </p:spPr>
        <p:txBody>
          <a:bodyPr wrap="square" rtlCol="0">
            <a:spAutoFit/>
          </a:bodyPr>
          <a:lstStyle/>
          <a:p>
            <a:pPr algn="ctr"/>
            <a:r>
              <a:rPr lang="en-US" sz="3200" i="1" dirty="0" err="1">
                <a:solidFill>
                  <a:srgbClr val="0070C0"/>
                </a:solidFill>
                <a:latin typeface="Calibri" panose="020F0502020204030204" pitchFamily="34" charset="0"/>
                <a:cs typeface="Calibri" panose="020F0502020204030204" pitchFamily="34" charset="0"/>
              </a:rPr>
              <a:t>vườn</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cây</a:t>
            </a:r>
            <a:endParaRPr lang="en-US" sz="3200" i="1" dirty="0">
              <a:solidFill>
                <a:srgbClr val="0070C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xmlns="" id="{7E377A04-1A0E-2867-9E4F-02E2854FFB31}"/>
              </a:ext>
            </a:extLst>
          </p:cNvPr>
          <p:cNvSpPr txBox="1"/>
          <p:nvPr/>
        </p:nvSpPr>
        <p:spPr>
          <a:xfrm>
            <a:off x="5562870" y="2821275"/>
            <a:ext cx="5998405" cy="1569660"/>
          </a:xfrm>
          <a:prstGeom prst="rect">
            <a:avLst/>
          </a:prstGeom>
          <a:noFill/>
        </p:spPr>
        <p:txBody>
          <a:bodyPr wrap="square" rtlCol="0">
            <a:spAutoFit/>
          </a:bodyPr>
          <a:lstStyle/>
          <a:p>
            <a:pPr algn="just"/>
            <a:r>
              <a:rPr lang="en-US" sz="3200" i="1" dirty="0" err="1">
                <a:solidFill>
                  <a:srgbClr val="0070C0"/>
                </a:solidFill>
                <a:latin typeface="Calibri" panose="020F0502020204030204" pitchFamily="34" charset="0"/>
                <a:cs typeface="Calibri" panose="020F0502020204030204" pitchFamily="34" charset="0"/>
              </a:rPr>
              <a:t>Tả</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bằng</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từ</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ngữ</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dùng</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để</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tả</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người</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sống</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thật</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vui</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cùng</a:t>
            </a:r>
            <a:r>
              <a:rPr lang="en-US" sz="3200" i="1" dirty="0">
                <a:solidFill>
                  <a:srgbClr val="0070C0"/>
                </a:solidFill>
                <a:latin typeface="Calibri" panose="020F0502020204030204" pitchFamily="34" charset="0"/>
                <a:cs typeface="Calibri" panose="020F0502020204030204" pitchFamily="34" charset="0"/>
              </a:rPr>
              <a:t> chia </a:t>
            </a:r>
            <a:r>
              <a:rPr lang="en-US" sz="3200" i="1" dirty="0" err="1">
                <a:solidFill>
                  <a:srgbClr val="0070C0"/>
                </a:solidFill>
                <a:latin typeface="Calibri" panose="020F0502020204030204" pitchFamily="34" charset="0"/>
                <a:cs typeface="Calibri" panose="020F0502020204030204" pitchFamily="34" charset="0"/>
              </a:rPr>
              <a:t>sẻ</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ru</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nhau</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ngủ</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xôn</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xao</a:t>
            </a:r>
            <a:endParaRPr lang="en-US" sz="3200" i="1" dirty="0">
              <a:solidFill>
                <a:srgbClr val="0070C0"/>
              </a:solidFill>
              <a:latin typeface="Calibri" panose="020F0502020204030204" pitchFamily="34" charset="0"/>
              <a:cs typeface="Calibri" panose="020F0502020204030204" pitchFamily="34" charset="0"/>
            </a:endParaRPr>
          </a:p>
        </p:txBody>
      </p:sp>
      <p:cxnSp>
        <p:nvCxnSpPr>
          <p:cNvPr id="8" name="Đường nối Thẳng 7">
            <a:extLst>
              <a:ext uri="{FF2B5EF4-FFF2-40B4-BE49-F238E27FC236}">
                <a16:creationId xmlns:a16="http://schemas.microsoft.com/office/drawing/2014/main" xmlns="" id="{9E5BE64F-1FC3-18B9-4D33-06B4453D0CE4}"/>
              </a:ext>
            </a:extLst>
          </p:cNvPr>
          <p:cNvCxnSpPr>
            <a:cxnSpLocks/>
          </p:cNvCxnSpPr>
          <p:nvPr/>
        </p:nvCxnSpPr>
        <p:spPr>
          <a:xfrm>
            <a:off x="1007778" y="2227661"/>
            <a:ext cx="13456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7">
            <a:extLst>
              <a:ext uri="{FF2B5EF4-FFF2-40B4-BE49-F238E27FC236}">
                <a16:creationId xmlns:a16="http://schemas.microsoft.com/office/drawing/2014/main" xmlns="" id="{C9F49079-0CCA-1B81-8361-77E4F3E7D5FB}"/>
              </a:ext>
            </a:extLst>
          </p:cNvPr>
          <p:cNvCxnSpPr>
            <a:cxnSpLocks/>
          </p:cNvCxnSpPr>
          <p:nvPr/>
        </p:nvCxnSpPr>
        <p:spPr>
          <a:xfrm>
            <a:off x="2546124" y="2227661"/>
            <a:ext cx="18759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7">
            <a:extLst>
              <a:ext uri="{FF2B5EF4-FFF2-40B4-BE49-F238E27FC236}">
                <a16:creationId xmlns:a16="http://schemas.microsoft.com/office/drawing/2014/main" xmlns="" id="{E6274499-2066-539D-6B71-4FC49B954E57}"/>
              </a:ext>
            </a:extLst>
          </p:cNvPr>
          <p:cNvCxnSpPr>
            <a:cxnSpLocks/>
          </p:cNvCxnSpPr>
          <p:nvPr/>
        </p:nvCxnSpPr>
        <p:spPr>
          <a:xfrm>
            <a:off x="2653554" y="2781659"/>
            <a:ext cx="18759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7">
            <a:extLst>
              <a:ext uri="{FF2B5EF4-FFF2-40B4-BE49-F238E27FC236}">
                <a16:creationId xmlns:a16="http://schemas.microsoft.com/office/drawing/2014/main" xmlns="" id="{143A736C-2275-034A-E82B-3BB1E6E51E72}"/>
              </a:ext>
            </a:extLst>
          </p:cNvPr>
          <p:cNvCxnSpPr>
            <a:cxnSpLocks/>
          </p:cNvCxnSpPr>
          <p:nvPr/>
        </p:nvCxnSpPr>
        <p:spPr>
          <a:xfrm>
            <a:off x="2546124" y="3329168"/>
            <a:ext cx="18759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7">
            <a:extLst>
              <a:ext uri="{FF2B5EF4-FFF2-40B4-BE49-F238E27FC236}">
                <a16:creationId xmlns:a16="http://schemas.microsoft.com/office/drawing/2014/main" xmlns="" id="{2AF5F777-C661-BFFB-79F7-386CA7978797}"/>
              </a:ext>
            </a:extLst>
          </p:cNvPr>
          <p:cNvCxnSpPr>
            <a:cxnSpLocks/>
          </p:cNvCxnSpPr>
          <p:nvPr/>
        </p:nvCxnSpPr>
        <p:spPr>
          <a:xfrm>
            <a:off x="3044305" y="3858086"/>
            <a:ext cx="12587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94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par>
                                <p:cTn id="27" presetID="2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par>
                                <p:cTn id="37" presetID="22" presetClass="entr" presetSubtype="8"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par>
                                <p:cTn id="40" presetID="2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par>
                                <p:cTn id="43" presetID="22" presetClass="entr" presetSubtype="8"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par>
                                <p:cTn id="46" presetID="2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473991" y="-445322"/>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4" name="Freeform 4"/>
          <p:cNvSpPr/>
          <p:nvPr/>
        </p:nvSpPr>
        <p:spPr>
          <a:xfrm>
            <a:off x="8772573" y="5227875"/>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11210973" y="6121722"/>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10509813" y="5626968"/>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7" name="Freeform 7"/>
          <p:cNvSpPr/>
          <p:nvPr/>
        </p:nvSpPr>
        <p:spPr>
          <a:xfrm>
            <a:off x="11912391" y="5677729"/>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8" name="Freeform 8"/>
          <p:cNvSpPr/>
          <p:nvPr/>
        </p:nvSpPr>
        <p:spPr>
          <a:xfrm>
            <a:off x="2226300" y="5422765"/>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9" name="Freeform 9"/>
          <p:cNvSpPr/>
          <p:nvPr/>
        </p:nvSpPr>
        <p:spPr>
          <a:xfrm>
            <a:off x="4664701" y="6316612"/>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0" name="Freeform 10"/>
          <p:cNvSpPr/>
          <p:nvPr/>
        </p:nvSpPr>
        <p:spPr>
          <a:xfrm>
            <a:off x="3963540" y="582185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1" name="Freeform 11"/>
          <p:cNvSpPr/>
          <p:nvPr/>
        </p:nvSpPr>
        <p:spPr>
          <a:xfrm>
            <a:off x="5366118" y="5872620"/>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2" name="Freeform 12"/>
          <p:cNvSpPr/>
          <p:nvPr/>
        </p:nvSpPr>
        <p:spPr>
          <a:xfrm>
            <a:off x="5807185" y="5559077"/>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13" name="Freeform 13"/>
          <p:cNvSpPr/>
          <p:nvPr/>
        </p:nvSpPr>
        <p:spPr>
          <a:xfrm>
            <a:off x="8245585" y="64529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4" name="Freeform 14"/>
          <p:cNvSpPr/>
          <p:nvPr/>
        </p:nvSpPr>
        <p:spPr>
          <a:xfrm>
            <a:off x="7544425" y="5958171"/>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5" name="Freeform 15"/>
          <p:cNvSpPr/>
          <p:nvPr/>
        </p:nvSpPr>
        <p:spPr>
          <a:xfrm>
            <a:off x="8947003" y="6008931"/>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6" name="Freeform 16"/>
          <p:cNvSpPr/>
          <p:nvPr/>
        </p:nvSpPr>
        <p:spPr>
          <a:xfrm>
            <a:off x="-1929004" y="-444060"/>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19" name="Freeform 19"/>
          <p:cNvSpPr/>
          <p:nvPr/>
        </p:nvSpPr>
        <p:spPr>
          <a:xfrm>
            <a:off x="-1427836" y="5110288"/>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20" name="Freeform 20"/>
          <p:cNvSpPr/>
          <p:nvPr/>
        </p:nvSpPr>
        <p:spPr>
          <a:xfrm>
            <a:off x="1314192" y="6115436"/>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21" name="Freeform 21"/>
          <p:cNvSpPr/>
          <p:nvPr/>
        </p:nvSpPr>
        <p:spPr>
          <a:xfrm>
            <a:off x="525723" y="5559077"/>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22" name="Freeform 22"/>
          <p:cNvSpPr/>
          <p:nvPr/>
        </p:nvSpPr>
        <p:spPr>
          <a:xfrm>
            <a:off x="2102950" y="5616158"/>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33" name="TextBox 4">
            <a:extLst>
              <a:ext uri="{FF2B5EF4-FFF2-40B4-BE49-F238E27FC236}">
                <a16:creationId xmlns:a16="http://schemas.microsoft.com/office/drawing/2014/main" xmlns="" id="{2C752E2B-C669-6969-032C-5A1C60A4216F}"/>
              </a:ext>
            </a:extLst>
          </p:cNvPr>
          <p:cNvSpPr txBox="1"/>
          <p:nvPr/>
        </p:nvSpPr>
        <p:spPr>
          <a:xfrm>
            <a:off x="3234993" y="360776"/>
            <a:ext cx="5722014" cy="1282402"/>
          </a:xfrm>
          <a:prstGeom prst="rect">
            <a:avLst/>
          </a:prstGeom>
        </p:spPr>
        <p:txBody>
          <a:bodyPr wrap="square" lIns="0" tIns="0" rIns="0" bIns="0" rtlCol="0" anchor="t">
            <a:spAutoFit/>
          </a:bodyPr>
          <a:lstStyle/>
          <a:p>
            <a:pPr algn="ctr">
              <a:lnSpc>
                <a:spcPts val="5042"/>
              </a:lnSpc>
            </a:pPr>
            <a:r>
              <a:rPr lang="en-US" sz="4400" b="1" dirty="0">
                <a:solidFill>
                  <a:srgbClr val="FF0000"/>
                </a:solidFill>
                <a:latin typeface="Calibri" panose="020F0502020204030204" pitchFamily="34" charset="0"/>
                <a:cs typeface="Calibri" panose="020F0502020204030204" pitchFamily="34" charset="0"/>
              </a:rPr>
              <a:t>HÌNH ẢNH MINH HỌA</a:t>
            </a:r>
            <a:endParaRPr lang="en-US" sz="4400" b="1" dirty="0">
              <a:latin typeface="Calibri" panose="020F0502020204030204" pitchFamily="34" charset="0"/>
              <a:cs typeface="Calibri" panose="020F0502020204030204" pitchFamily="34" charset="0"/>
            </a:endParaRPr>
          </a:p>
          <a:p>
            <a:pPr algn="ctr">
              <a:lnSpc>
                <a:spcPts val="5042"/>
              </a:lnSpc>
            </a:pPr>
            <a:endParaRPr lang="en-US" sz="4400" b="1" spc="121" dirty="0">
              <a:solidFill>
                <a:srgbClr val="F18660"/>
              </a:solidFill>
              <a:latin typeface="Calibri" panose="020F0502020204030204" pitchFamily="34" charset="0"/>
              <a:cs typeface="Calibri" panose="020F0502020204030204" pitchFamily="34" charset="0"/>
            </a:endParaRPr>
          </a:p>
        </p:txBody>
      </p:sp>
      <p:grpSp>
        <p:nvGrpSpPr>
          <p:cNvPr id="43" name="Group 42">
            <a:extLst>
              <a:ext uri="{FF2B5EF4-FFF2-40B4-BE49-F238E27FC236}">
                <a16:creationId xmlns:a16="http://schemas.microsoft.com/office/drawing/2014/main" xmlns="" id="{B582947D-ADAB-0961-BDC1-E9EEB92292C9}"/>
              </a:ext>
            </a:extLst>
          </p:cNvPr>
          <p:cNvGrpSpPr/>
          <p:nvPr/>
        </p:nvGrpSpPr>
        <p:grpSpPr>
          <a:xfrm>
            <a:off x="227446" y="1404387"/>
            <a:ext cx="2651760" cy="3378373"/>
            <a:chOff x="227446" y="1404387"/>
            <a:chExt cx="2651760" cy="3378373"/>
          </a:xfrm>
        </p:grpSpPr>
        <p:pic>
          <p:nvPicPr>
            <p:cNvPr id="37" name="Picture 36" descr="A tree with a large trunk&#10;&#10;Description automatically generated">
              <a:extLst>
                <a:ext uri="{FF2B5EF4-FFF2-40B4-BE49-F238E27FC236}">
                  <a16:creationId xmlns:a16="http://schemas.microsoft.com/office/drawing/2014/main" xmlns="" id="{6EC8EA05-66E0-4459-455A-7D37D04842CF}"/>
                </a:ext>
              </a:extLst>
            </p:cNvPr>
            <p:cNvPicPr>
              <a:picLocks noChangeAspect="1"/>
            </p:cNvPicPr>
            <p:nvPr/>
          </p:nvPicPr>
          <p:blipFill rotWithShape="1">
            <a:blip r:embed="rId8">
              <a:extLst>
                <a:ext uri="{28A0092B-C50C-407E-A947-70E740481C1C}">
                  <a14:useLocalDpi xmlns:a14="http://schemas.microsoft.com/office/drawing/2010/main" val="0"/>
                </a:ext>
              </a:extLst>
            </a:blip>
            <a:srcRect l="21877" t="816" r="19965" b="2125"/>
            <a:stretch/>
          </p:blipFill>
          <p:spPr>
            <a:xfrm>
              <a:off x="227446" y="1404387"/>
              <a:ext cx="2651760" cy="2651760"/>
            </a:xfrm>
            <a:prstGeom prst="rect">
              <a:avLst/>
            </a:prstGeom>
          </p:spPr>
        </p:pic>
        <p:sp>
          <p:nvSpPr>
            <p:cNvPr id="39" name="TextBox 38">
              <a:extLst>
                <a:ext uri="{FF2B5EF4-FFF2-40B4-BE49-F238E27FC236}">
                  <a16:creationId xmlns:a16="http://schemas.microsoft.com/office/drawing/2014/main" xmlns="" id="{01CF47BE-AED0-B327-7767-EE00ACA54B33}"/>
                </a:ext>
              </a:extLst>
            </p:cNvPr>
            <p:cNvSpPr txBox="1"/>
            <p:nvPr/>
          </p:nvSpPr>
          <p:spPr>
            <a:xfrm>
              <a:off x="416188" y="4136429"/>
              <a:ext cx="2274276" cy="646331"/>
            </a:xfrm>
            <a:prstGeom prst="rect">
              <a:avLst/>
            </a:prstGeom>
            <a:noFill/>
          </p:spPr>
          <p:txBody>
            <a:bodyPr wrap="square" rtlCol="0">
              <a:spAutoFit/>
            </a:bodyPr>
            <a:lstStyle/>
            <a:p>
              <a:pPr algn="ctr"/>
              <a:r>
                <a:rPr lang="en-US" sz="3600" b="1" dirty="0" err="1">
                  <a:solidFill>
                    <a:srgbClr val="002060"/>
                  </a:solidFill>
                  <a:latin typeface="Calibri" panose="020F0502020204030204" pitchFamily="34" charset="0"/>
                  <a:cs typeface="Calibri" panose="020F0502020204030204" pitchFamily="34" charset="0"/>
                </a:rPr>
                <a:t>Xà</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cừ</a:t>
              </a:r>
              <a:endParaRPr lang="en-US" sz="3600" b="1" dirty="0">
                <a:solidFill>
                  <a:srgbClr val="002060"/>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xmlns="" id="{FB07B9C0-EAAB-1F33-722B-5397801A8562}"/>
              </a:ext>
            </a:extLst>
          </p:cNvPr>
          <p:cNvGrpSpPr/>
          <p:nvPr/>
        </p:nvGrpSpPr>
        <p:grpSpPr>
          <a:xfrm>
            <a:off x="3225392" y="1404388"/>
            <a:ext cx="2743269" cy="3378372"/>
            <a:chOff x="3225392" y="1404388"/>
            <a:chExt cx="2743269" cy="3378372"/>
          </a:xfrm>
        </p:grpSpPr>
        <p:pic>
          <p:nvPicPr>
            <p:cNvPr id="36" name="Picture 35" descr="A close-up of a persimmon&#10;&#10;Description automatically generated">
              <a:extLst>
                <a:ext uri="{FF2B5EF4-FFF2-40B4-BE49-F238E27FC236}">
                  <a16:creationId xmlns:a16="http://schemas.microsoft.com/office/drawing/2014/main" xmlns="" id="{6BD02F20-33E6-961B-7F19-123F664C21E4}"/>
                </a:ext>
              </a:extLst>
            </p:cNvPr>
            <p:cNvPicPr>
              <a:picLocks noChangeAspect="1"/>
            </p:cNvPicPr>
            <p:nvPr/>
          </p:nvPicPr>
          <p:blipFill rotWithShape="1">
            <a:blip r:embed="rId9">
              <a:extLst>
                <a:ext uri="{28A0092B-C50C-407E-A947-70E740481C1C}">
                  <a14:useLocalDpi xmlns:a14="http://schemas.microsoft.com/office/drawing/2010/main" val="0"/>
                </a:ext>
              </a:extLst>
            </a:blip>
            <a:srcRect t="7505" b="4468"/>
            <a:stretch/>
          </p:blipFill>
          <p:spPr>
            <a:xfrm>
              <a:off x="3225392" y="1404388"/>
              <a:ext cx="2743269" cy="2651760"/>
            </a:xfrm>
            <a:prstGeom prst="rect">
              <a:avLst/>
            </a:prstGeom>
          </p:spPr>
        </p:pic>
        <p:sp>
          <p:nvSpPr>
            <p:cNvPr id="40" name="TextBox 39">
              <a:extLst>
                <a:ext uri="{FF2B5EF4-FFF2-40B4-BE49-F238E27FC236}">
                  <a16:creationId xmlns:a16="http://schemas.microsoft.com/office/drawing/2014/main" xmlns="" id="{0EAAE7EE-5902-F794-2A5F-6153D1F0A85F}"/>
                </a:ext>
              </a:extLst>
            </p:cNvPr>
            <p:cNvSpPr txBox="1"/>
            <p:nvPr/>
          </p:nvSpPr>
          <p:spPr>
            <a:xfrm>
              <a:off x="3500845" y="4136429"/>
              <a:ext cx="2274276" cy="646331"/>
            </a:xfrm>
            <a:prstGeom prst="rect">
              <a:avLst/>
            </a:prstGeom>
            <a:noFill/>
          </p:spPr>
          <p:txBody>
            <a:bodyPr wrap="square" rtlCol="0">
              <a:spAutoFit/>
            </a:bodyPr>
            <a:lstStyle/>
            <a:p>
              <a:pPr algn="ct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hồng</a:t>
              </a:r>
              <a:endParaRPr lang="en-US" sz="3600" b="1" dirty="0">
                <a:solidFill>
                  <a:srgbClr val="002060"/>
                </a:solidFill>
                <a:latin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xmlns="" id="{EF8C6B5A-9B70-29C4-BFA9-55F141AADD8E}"/>
              </a:ext>
            </a:extLst>
          </p:cNvPr>
          <p:cNvGrpSpPr/>
          <p:nvPr/>
        </p:nvGrpSpPr>
        <p:grpSpPr>
          <a:xfrm>
            <a:off x="6314847" y="1404388"/>
            <a:ext cx="2651760" cy="3378372"/>
            <a:chOff x="6314847" y="1404388"/>
            <a:chExt cx="2651760" cy="3378372"/>
          </a:xfrm>
        </p:grpSpPr>
        <p:pic>
          <p:nvPicPr>
            <p:cNvPr id="34" name="Picture 33" descr="A close-up of fruit&#10;&#10;Description automatically generated">
              <a:extLst>
                <a:ext uri="{FF2B5EF4-FFF2-40B4-BE49-F238E27FC236}">
                  <a16:creationId xmlns:a16="http://schemas.microsoft.com/office/drawing/2014/main" xmlns="" id="{7F266E31-D5CC-AAC0-4766-B383CAAF7707}"/>
                </a:ext>
              </a:extLst>
            </p:cNvPr>
            <p:cNvPicPr>
              <a:picLocks noChangeAspect="1"/>
            </p:cNvPicPr>
            <p:nvPr/>
          </p:nvPicPr>
          <p:blipFill rotWithShape="1">
            <a:blip r:embed="rId10">
              <a:extLst>
                <a:ext uri="{28A0092B-C50C-407E-A947-70E740481C1C}">
                  <a14:useLocalDpi xmlns:a14="http://schemas.microsoft.com/office/drawing/2010/main" val="0"/>
                </a:ext>
              </a:extLst>
            </a:blip>
            <a:srcRect l="19000" r="19000"/>
            <a:stretch/>
          </p:blipFill>
          <p:spPr>
            <a:xfrm>
              <a:off x="6314847" y="1404388"/>
              <a:ext cx="2651760" cy="2651760"/>
            </a:xfrm>
            <a:prstGeom prst="rect">
              <a:avLst/>
            </a:prstGeom>
          </p:spPr>
        </p:pic>
        <p:sp>
          <p:nvSpPr>
            <p:cNvPr id="41" name="TextBox 40">
              <a:extLst>
                <a:ext uri="{FF2B5EF4-FFF2-40B4-BE49-F238E27FC236}">
                  <a16:creationId xmlns:a16="http://schemas.microsoft.com/office/drawing/2014/main" xmlns="" id="{5D4CF8A5-A825-1BBE-CE40-BF6CC2A16554}"/>
                </a:ext>
              </a:extLst>
            </p:cNvPr>
            <p:cNvSpPr txBox="1"/>
            <p:nvPr/>
          </p:nvSpPr>
          <p:spPr>
            <a:xfrm>
              <a:off x="6498297" y="4136429"/>
              <a:ext cx="2274276" cy="646331"/>
            </a:xfrm>
            <a:prstGeom prst="rect">
              <a:avLst/>
            </a:prstGeom>
            <a:noFill/>
          </p:spPr>
          <p:txBody>
            <a:bodyPr wrap="square" rtlCol="0">
              <a:spAutoFit/>
            </a:bodyPr>
            <a:lstStyle/>
            <a:p>
              <a:pPr algn="ct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cau</a:t>
              </a:r>
              <a:endParaRPr lang="en-US" sz="3600" b="1" dirty="0">
                <a:solidFill>
                  <a:srgbClr val="002060"/>
                </a:solidFill>
                <a:latin typeface="Calibri" panose="020F0502020204030204" pitchFamily="34" charset="0"/>
                <a:cs typeface="Calibri" panose="020F0502020204030204" pitchFamily="34" charset="0"/>
              </a:endParaRPr>
            </a:p>
          </p:txBody>
        </p:sp>
      </p:grpSp>
      <p:grpSp>
        <p:nvGrpSpPr>
          <p:cNvPr id="46" name="Group 45">
            <a:extLst>
              <a:ext uri="{FF2B5EF4-FFF2-40B4-BE49-F238E27FC236}">
                <a16:creationId xmlns:a16="http://schemas.microsoft.com/office/drawing/2014/main" xmlns="" id="{EA072D3B-290D-B562-58E1-F8E52301AB2E}"/>
              </a:ext>
            </a:extLst>
          </p:cNvPr>
          <p:cNvGrpSpPr/>
          <p:nvPr/>
        </p:nvGrpSpPr>
        <p:grpSpPr>
          <a:xfrm>
            <a:off x="9312794" y="1404388"/>
            <a:ext cx="2651760" cy="3378372"/>
            <a:chOff x="9312794" y="1404388"/>
            <a:chExt cx="2651760" cy="3378372"/>
          </a:xfrm>
        </p:grpSpPr>
        <p:pic>
          <p:nvPicPr>
            <p:cNvPr id="35" name="Picture 34" descr="A large red soil field&#10;&#10;Description automatically generated with medium confidence">
              <a:extLst>
                <a:ext uri="{FF2B5EF4-FFF2-40B4-BE49-F238E27FC236}">
                  <a16:creationId xmlns:a16="http://schemas.microsoft.com/office/drawing/2014/main" xmlns="" id="{CEB75371-DEBA-FE26-9DFD-18CE85E93547}"/>
                </a:ext>
              </a:extLst>
            </p:cNvPr>
            <p:cNvPicPr>
              <a:picLocks noChangeAspect="1"/>
            </p:cNvPicPr>
            <p:nvPr/>
          </p:nvPicPr>
          <p:blipFill rotWithShape="1">
            <a:blip r:embed="rId11">
              <a:extLst>
                <a:ext uri="{28A0092B-C50C-407E-A947-70E740481C1C}">
                  <a14:useLocalDpi xmlns:a14="http://schemas.microsoft.com/office/drawing/2010/main" val="0"/>
                </a:ext>
              </a:extLst>
            </a:blip>
            <a:srcRect l="16727" r="16727"/>
            <a:stretch/>
          </p:blipFill>
          <p:spPr>
            <a:xfrm>
              <a:off x="9312794" y="1404388"/>
              <a:ext cx="2651760" cy="2651760"/>
            </a:xfrm>
            <a:prstGeom prst="rect">
              <a:avLst/>
            </a:prstGeom>
          </p:spPr>
        </p:pic>
        <p:sp>
          <p:nvSpPr>
            <p:cNvPr id="42" name="TextBox 41">
              <a:extLst>
                <a:ext uri="{FF2B5EF4-FFF2-40B4-BE49-F238E27FC236}">
                  <a16:creationId xmlns:a16="http://schemas.microsoft.com/office/drawing/2014/main" xmlns="" id="{C73550FE-310F-C49F-8AF0-2418966426EE}"/>
                </a:ext>
              </a:extLst>
            </p:cNvPr>
            <p:cNvSpPr txBox="1"/>
            <p:nvPr/>
          </p:nvSpPr>
          <p:spPr>
            <a:xfrm>
              <a:off x="9501536" y="4136429"/>
              <a:ext cx="2274276" cy="646331"/>
            </a:xfrm>
            <a:prstGeom prst="rect">
              <a:avLst/>
            </a:prstGeom>
            <a:noFill/>
          </p:spPr>
          <p:txBody>
            <a:bodyPr wrap="square" rtlCol="0">
              <a:spAutoFit/>
            </a:bodyPr>
            <a:lstStyle/>
            <a:p>
              <a:pPr algn="ctr"/>
              <a:r>
                <a:rPr lang="en-US" sz="3600" b="1" dirty="0" err="1">
                  <a:solidFill>
                    <a:srgbClr val="002060"/>
                  </a:solidFill>
                  <a:latin typeface="Calibri" panose="020F0502020204030204" pitchFamily="34" charset="0"/>
                  <a:cs typeface="Calibri" panose="020F0502020204030204" pitchFamily="34" charset="0"/>
                </a:rPr>
                <a:t>Đất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màu</a:t>
              </a:r>
              <a:endParaRPr lang="en-US" sz="3600" b="1" dirty="0">
                <a:solidFill>
                  <a:srgbClr val="002060"/>
                </a:solidFill>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par>
                                <p:cTn id="14" presetID="53" presetClass="entr" presetSubtype="16"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p:cTn id="16" dur="500" fill="hold"/>
                                        <p:tgtEl>
                                          <p:spTgt spid="45"/>
                                        </p:tgtEl>
                                        <p:attrNameLst>
                                          <p:attrName>ppt_w</p:attrName>
                                        </p:attrNameLst>
                                      </p:cBhvr>
                                      <p:tavLst>
                                        <p:tav tm="0">
                                          <p:val>
                                            <p:fltVal val="0"/>
                                          </p:val>
                                        </p:tav>
                                        <p:tav tm="100000">
                                          <p:val>
                                            <p:strVal val="#ppt_w"/>
                                          </p:val>
                                        </p:tav>
                                      </p:tavLst>
                                    </p:anim>
                                    <p:anim calcmode="lin" valueType="num">
                                      <p:cBhvr>
                                        <p:cTn id="17" dur="500" fill="hold"/>
                                        <p:tgtEl>
                                          <p:spTgt spid="45"/>
                                        </p:tgtEl>
                                        <p:attrNameLst>
                                          <p:attrName>ppt_h</p:attrName>
                                        </p:attrNameLst>
                                      </p:cBhvr>
                                      <p:tavLst>
                                        <p:tav tm="0">
                                          <p:val>
                                            <p:fltVal val="0"/>
                                          </p:val>
                                        </p:tav>
                                        <p:tav tm="100000">
                                          <p:val>
                                            <p:strVal val="#ppt_h"/>
                                          </p:val>
                                        </p:tav>
                                      </p:tavLst>
                                    </p:anim>
                                    <p:animEffect transition="in" filter="fade">
                                      <p:cBhvr>
                                        <p:cTn id="18" dur="500"/>
                                        <p:tgtEl>
                                          <p:spTgt spid="45"/>
                                        </p:tgtEl>
                                      </p:cBhvr>
                                    </p:animEffect>
                                  </p:childTnLst>
                                </p:cTn>
                              </p:par>
                              <p:par>
                                <p:cTn id="19" presetID="53" presetClass="entr" presetSubtype="16"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par>
                                <p:cTn id="24" presetID="53" presetClass="entr" presetSubtype="16"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4732" y="5238049"/>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3" name="Freeform 3"/>
          <p:cNvSpPr/>
          <p:nvPr/>
        </p:nvSpPr>
        <p:spPr>
          <a:xfrm>
            <a:off x="10226623" y="-804662"/>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4" name="TextBox 4"/>
          <p:cNvSpPr txBox="1"/>
          <p:nvPr/>
        </p:nvSpPr>
        <p:spPr>
          <a:xfrm>
            <a:off x="286116" y="304676"/>
            <a:ext cx="10370364" cy="1243995"/>
          </a:xfrm>
          <a:prstGeom prst="rect">
            <a:avLst/>
          </a:prstGeom>
        </p:spPr>
        <p:txBody>
          <a:bodyPr wrap="square" lIns="0" tIns="0" rIns="0" bIns="0" rtlCol="0" anchor="t">
            <a:spAutoFit/>
          </a:bodyPr>
          <a:lstStyle/>
          <a:p>
            <a:pPr algn="just">
              <a:lnSpc>
                <a:spcPts val="5042"/>
              </a:lnSpc>
            </a:pPr>
            <a:r>
              <a:rPr lang="en-US" sz="3600" b="1" dirty="0">
                <a:solidFill>
                  <a:srgbClr val="FF0000"/>
                </a:solidFill>
                <a:latin typeface="Calibri" panose="020F0502020204030204" pitchFamily="34" charset="0"/>
                <a:cs typeface="Calibri" panose="020F0502020204030204" pitchFamily="34" charset="0"/>
              </a:rPr>
              <a:t>c. </a:t>
            </a:r>
            <a:r>
              <a:rPr lang="en-US" sz="3600" b="1" dirty="0" err="1">
                <a:latin typeface="Calibri" panose="020F0502020204030204" pitchFamily="34" charset="0"/>
                <a:cs typeface="Calibri" panose="020F0502020204030204" pitchFamily="34" charset="0"/>
              </a:rPr>
              <a:t>Nêu</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cảm</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nhận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của</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em</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về</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vườn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cây</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trong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đoạn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thơ</a:t>
            </a:r>
            <a:r>
              <a:rPr lang="en-US" sz="3600" b="1" dirty="0">
                <a:latin typeface="Calibri" panose="020F0502020204030204" pitchFamily="34" charset="0"/>
                <a:cs typeface="Calibri" panose="020F0502020204030204" pitchFamily="34" charset="0"/>
              </a:rPr>
              <a:t>.</a:t>
            </a:r>
          </a:p>
          <a:p>
            <a:pPr algn="just">
              <a:lnSpc>
                <a:spcPts val="5042"/>
              </a:lnSpc>
            </a:pPr>
            <a:endParaRPr lang="en-US" sz="3600" b="1" spc="121" dirty="0">
              <a:solidFill>
                <a:srgbClr val="F18660"/>
              </a:solidFill>
              <a:latin typeface="Calibri" panose="020F0502020204030204" pitchFamily="34" charset="0"/>
              <a:cs typeface="Calibri" panose="020F0502020204030204" pitchFamily="34" charset="0"/>
            </a:endParaRPr>
          </a:p>
        </p:txBody>
      </p:sp>
      <p:sp>
        <p:nvSpPr>
          <p:cNvPr id="6" name="Freeform 6"/>
          <p:cNvSpPr/>
          <p:nvPr/>
        </p:nvSpPr>
        <p:spPr>
          <a:xfrm>
            <a:off x="8945971" y="940276"/>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28" name="TextBox 27">
            <a:extLst>
              <a:ext uri="{FF2B5EF4-FFF2-40B4-BE49-F238E27FC236}">
                <a16:creationId xmlns:a16="http://schemas.microsoft.com/office/drawing/2014/main" xmlns="" id="{56FD8BC3-1843-7329-90CD-1B03AA8F34A0}"/>
              </a:ext>
            </a:extLst>
          </p:cNvPr>
          <p:cNvSpPr txBox="1"/>
          <p:nvPr/>
        </p:nvSpPr>
        <p:spPr>
          <a:xfrm>
            <a:off x="286116" y="1182384"/>
            <a:ext cx="4607948"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Bác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vươn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cao</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Cam la </a:t>
            </a:r>
            <a:r>
              <a:rPr lang="en-US" sz="2800" dirty="0" err="1">
                <a:latin typeface="Calibri" panose="020F0502020204030204" pitchFamily="34" charset="0"/>
                <a:cs typeface="Calibri" panose="020F0502020204030204" pitchFamily="34" charset="0"/>
              </a:rPr>
              <a:t>đà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đất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Chuối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hồng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chung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chan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hòa</a:t>
            </a:r>
            <a:r>
              <a:rPr lang="en-US" sz="2800" dirty="0">
                <a:latin typeface="Calibri" panose="020F0502020204030204" pitchFamily="34" charset="0"/>
                <a:cs typeface="Calibri" panose="020F0502020204030204" pitchFamily="34" charset="0"/>
              </a:rPr>
              <a:t>.</a:t>
            </a:r>
          </a:p>
        </p:txBody>
      </p:sp>
      <p:sp>
        <p:nvSpPr>
          <p:cNvPr id="29" name="TextBox 28">
            <a:extLst>
              <a:ext uri="{FF2B5EF4-FFF2-40B4-BE49-F238E27FC236}">
                <a16:creationId xmlns:a16="http://schemas.microsoft.com/office/drawing/2014/main" xmlns="" id="{23FD88AC-4642-A554-65A8-998990D75476}"/>
              </a:ext>
            </a:extLst>
          </p:cNvPr>
          <p:cNvSpPr txBox="1"/>
          <p:nvPr/>
        </p:nvSpPr>
        <p:spPr>
          <a:xfrm>
            <a:off x="4683633" y="2096707"/>
            <a:ext cx="3823158"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Gió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qua </a:t>
            </a:r>
            <a:r>
              <a:rPr lang="en-US" sz="2800" dirty="0" err="1">
                <a:latin typeface="Calibri" panose="020F0502020204030204" pitchFamily="34" charset="0"/>
                <a:cs typeface="Calibri" panose="020F0502020204030204" pitchFamily="34" charset="0"/>
              </a:rPr>
              <a:t>gật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gù</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Chim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khen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rít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Mây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che</a:t>
            </a:r>
            <a:r>
              <a:rPr lang="en-US" sz="2800" dirty="0">
                <a:latin typeface="Calibri" panose="020F0502020204030204" pitchFamily="34" charset="0"/>
                <a:cs typeface="Calibri" panose="020F0502020204030204" pitchFamily="34" charset="0"/>
              </a:rPr>
              <a:t> qua </a:t>
            </a:r>
            <a:r>
              <a:rPr lang="en-US" sz="2800" dirty="0" err="1">
                <a:latin typeface="Calibri" panose="020F0502020204030204" pitchFamily="34" charset="0"/>
                <a:cs typeface="Calibri" panose="020F0502020204030204" pitchFamily="34" charset="0"/>
              </a:rPr>
              <a:t>vòm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mát</a:t>
            </a:r>
            <a:r>
              <a:rPr lang="en-US" sz="2800" dirty="0">
                <a:latin typeface="Calibri" panose="020F0502020204030204" pitchFamily="34" charset="0"/>
                <a:cs typeface="Calibri" panose="020F0502020204030204" pitchFamily="34" charset="0"/>
              </a:rPr>
              <a:t>.</a:t>
            </a:r>
          </a:p>
          <a:p>
            <a:r>
              <a:rPr lang="en-US" sz="2800" dirty="0" err="1">
                <a:latin typeface="Calibri" panose="020F0502020204030204" pitchFamily="34" charset="0"/>
                <a:cs typeface="Calibri" panose="020F0502020204030204" pitchFamily="34" charset="0"/>
              </a:rPr>
              <a:t>Đất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tốt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tươi</a:t>
            </a:r>
            <a:r>
              <a:rPr lang="en-US" sz="2800" dirty="0">
                <a:latin typeface="Calibri" panose="020F0502020204030204" pitchFamily="34" charset="0"/>
                <a:cs typeface="Calibri" panose="020F0502020204030204" pitchFamily="34" charset="0"/>
              </a:rPr>
              <a:t>.</a:t>
            </a:r>
          </a:p>
        </p:txBody>
      </p:sp>
      <p:sp>
        <p:nvSpPr>
          <p:cNvPr id="30" name="TextBox 29">
            <a:extLst>
              <a:ext uri="{FF2B5EF4-FFF2-40B4-BE49-F238E27FC236}">
                <a16:creationId xmlns:a16="http://schemas.microsoft.com/office/drawing/2014/main" xmlns="" id="{34525FEF-25C3-6087-62FE-19DF849FA2B6}"/>
              </a:ext>
            </a:extLst>
          </p:cNvPr>
          <p:cNvSpPr txBox="1"/>
          <p:nvPr/>
        </p:nvSpPr>
        <p:spPr>
          <a:xfrm>
            <a:off x="8296360" y="3004648"/>
            <a:ext cx="3823159"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Vườn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vui</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Nắng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mưa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cùng</a:t>
            </a:r>
            <a:r>
              <a:rPr lang="en-US" sz="2800" dirty="0">
                <a:latin typeface="Calibri" panose="020F0502020204030204" pitchFamily="34" charset="0"/>
                <a:cs typeface="Calibri" panose="020F0502020204030204" pitchFamily="34" charset="0"/>
              </a:rPr>
              <a:t> chia </a:t>
            </a:r>
            <a:r>
              <a:rPr lang="en-US" sz="2800" dirty="0" err="1">
                <a:latin typeface="Calibri" panose="020F0502020204030204" pitchFamily="34" charset="0"/>
                <a:cs typeface="Calibri" panose="020F0502020204030204" pitchFamily="34" charset="0"/>
              </a:rPr>
              <a:t>sẻ</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Đêm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ngủ</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Bình </a:t>
            </a:r>
            <a:r>
              <a:rPr lang="en-US" sz="2800" dirty="0" err="1">
                <a:latin typeface="Calibri" panose="020F0502020204030204" pitchFamily="34" charset="0"/>
                <a:cs typeface="Calibri" panose="020F0502020204030204" pitchFamily="34" charset="0"/>
              </a:rPr>
              <a:t>minh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xôn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xao</a:t>
            </a:r>
            <a:r>
              <a:rPr lang="en-US" sz="2800" dirty="0">
                <a:latin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xmlns="" id="{05AF1BAB-4A33-7640-A968-8A9883E9D9FE}"/>
              </a:ext>
            </a:extLst>
          </p:cNvPr>
          <p:cNvSpPr txBox="1"/>
          <p:nvPr/>
        </p:nvSpPr>
        <p:spPr>
          <a:xfrm>
            <a:off x="9087846" y="4977278"/>
            <a:ext cx="3823159"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Nguyễn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Trọng</a:t>
            </a:r>
            <a:r>
              <a:rPr lang="en-US" sz="2800" dirty="0">
                <a:latin typeface="Calibri" panose="020F0502020204030204" pitchFamily="34" charset="0"/>
                <a:cs typeface="Calibri" panose="020F0502020204030204" pitchFamily="34" charset="0"/>
              </a:rPr>
              <a:t> Hoàn</a:t>
            </a: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sp>
        <p:nvSpPr>
          <p:cNvPr id="9" name="Freeform 2">
            <a:extLst>
              <a:ext uri="{FF2B5EF4-FFF2-40B4-BE49-F238E27FC236}">
                <a16:creationId xmlns:a16="http://schemas.microsoft.com/office/drawing/2014/main" xmlns="" id="{AFDDDB10-DC91-9B73-2EDF-C061201F4F1B}"/>
              </a:ext>
            </a:extLst>
          </p:cNvPr>
          <p:cNvSpPr/>
          <p:nvPr/>
        </p:nvSpPr>
        <p:spPr>
          <a:xfrm flipH="1">
            <a:off x="72480" y="3103137"/>
            <a:ext cx="2636223" cy="347394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11"/>
            <a:stretch>
              <a:fillRect/>
            </a:stretch>
          </a:blipFill>
        </p:spPr>
        <p:txBody>
          <a:bodyPr/>
          <a:lstStyle/>
          <a:p>
            <a:endParaRPr lang="en-US"/>
          </a:p>
        </p:txBody>
      </p:sp>
      <p:sp>
        <p:nvSpPr>
          <p:cNvPr id="5" name="Speech Bubble: Rectangle with Corners Rounded 4">
            <a:extLst>
              <a:ext uri="{FF2B5EF4-FFF2-40B4-BE49-F238E27FC236}">
                <a16:creationId xmlns:a16="http://schemas.microsoft.com/office/drawing/2014/main" xmlns="" id="{3E2A87DB-06EC-A9F6-EAD5-387047387911}"/>
              </a:ext>
            </a:extLst>
          </p:cNvPr>
          <p:cNvSpPr/>
          <p:nvPr/>
        </p:nvSpPr>
        <p:spPr>
          <a:xfrm>
            <a:off x="2878703" y="4260938"/>
            <a:ext cx="5247658" cy="1431202"/>
          </a:xfrm>
          <a:prstGeom prst="wedgeRoundRectCallout">
            <a:avLst>
              <a:gd name="adj1" fmla="val -58972"/>
              <a:gd name="adj2" fmla="val 9218"/>
              <a:gd name="adj3" fmla="val 16667"/>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Cây</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cối</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trong</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vườn</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tả</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sinh</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động</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cùng</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chung</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sống</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với</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nhau</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như</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họ</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vi-VN"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xmlns="" id="{8D94352F-8689-BD40-F216-2E5397F5DA94}"/>
              </a:ext>
            </a:extLst>
          </p:cNvPr>
          <p:cNvGrpSpPr/>
          <p:nvPr/>
        </p:nvGrpSpPr>
        <p:grpSpPr>
          <a:xfrm>
            <a:off x="52916" y="3363990"/>
            <a:ext cx="6888480" cy="3639168"/>
            <a:chOff x="213226" y="3458498"/>
            <a:chExt cx="6536155" cy="3153880"/>
          </a:xfrm>
        </p:grpSpPr>
        <p:sp>
          <p:nvSpPr>
            <p:cNvPr id="8" name="Rectangle: Rounded Corners 7">
              <a:extLst>
                <a:ext uri="{FF2B5EF4-FFF2-40B4-BE49-F238E27FC236}">
                  <a16:creationId xmlns:a16="http://schemas.microsoft.com/office/drawing/2014/main" xmlns="" id="{27733EE6-DB95-3475-8283-FA673D0AFF0A}"/>
                </a:ext>
              </a:extLst>
            </p:cNvPr>
            <p:cNvSpPr/>
            <p:nvPr/>
          </p:nvSpPr>
          <p:spPr>
            <a:xfrm>
              <a:off x="4253623" y="5007615"/>
              <a:ext cx="2495758" cy="976554"/>
            </a:xfrm>
            <a:prstGeom prst="roundRect">
              <a:avLst/>
            </a:prstGeom>
            <a:solidFill>
              <a:srgbClr val="FFF7B9"/>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n>
                    <a:solidFill>
                      <a:schemeClr val="bg1"/>
                    </a:solidFill>
                  </a:ln>
                  <a:solidFill>
                    <a:srgbClr val="002060"/>
                  </a:solidFill>
                  <a:effectLst>
                    <a:outerShdw blurRad="38100" dist="38100" dir="2700000" algn="tl">
                      <a:srgbClr val="000000">
                        <a:alpha val="43137"/>
                      </a:srgbClr>
                    </a:outerShdw>
                  </a:effectLst>
                  <a:latin typeface="iCiel Pony" panose="02000000000000000000" pitchFamily="2" charset="0"/>
                </a:rPr>
                <a:t>THẢO LUẬN NHÓM ĐÔI</a:t>
              </a:r>
            </a:p>
          </p:txBody>
        </p:sp>
        <p:sp>
          <p:nvSpPr>
            <p:cNvPr id="11" name="Freeform 2">
              <a:extLst>
                <a:ext uri="{FF2B5EF4-FFF2-40B4-BE49-F238E27FC236}">
                  <a16:creationId xmlns:a16="http://schemas.microsoft.com/office/drawing/2014/main" xmlns="" id="{CC19ED08-39DD-404F-4E63-392CB50F7CCA}"/>
                </a:ext>
              </a:extLst>
            </p:cNvPr>
            <p:cNvSpPr/>
            <p:nvPr/>
          </p:nvSpPr>
          <p:spPr>
            <a:xfrm flipH="1">
              <a:off x="213226" y="3458498"/>
              <a:ext cx="3942470" cy="3153880"/>
            </a:xfrm>
            <a:custGeom>
              <a:avLst/>
              <a:gdLst/>
              <a:ahLst/>
              <a:cxnLst/>
              <a:rect l="l" t="t" r="r" b="b"/>
              <a:pathLst>
                <a:path w="3035610" h="2403191">
                  <a:moveTo>
                    <a:pt x="0" y="0"/>
                  </a:moveTo>
                  <a:lnTo>
                    <a:pt x="3035611" y="0"/>
                  </a:lnTo>
                  <a:lnTo>
                    <a:pt x="3035611" y="2403191"/>
                  </a:lnTo>
                  <a:lnTo>
                    <a:pt x="0" y="2403191"/>
                  </a:lnTo>
                  <a:lnTo>
                    <a:pt x="0" y="0"/>
                  </a:lnTo>
                  <a:close/>
                </a:path>
              </a:pathLst>
            </a:custGeom>
            <a:blipFill>
              <a:blip r:embed="rId12"/>
              <a:stretch>
                <a:fillRect/>
              </a:stretch>
            </a:blipFill>
          </p:spPr>
          <p:txBody>
            <a:bodyPr/>
            <a:lstStyle/>
            <a:p>
              <a:endParaRPr lang="en-US"/>
            </a:p>
          </p:txBody>
        </p:sp>
      </p:grpSp>
      <p:grpSp>
        <p:nvGrpSpPr>
          <p:cNvPr id="12" name="Group 11">
            <a:extLst>
              <a:ext uri="{FF2B5EF4-FFF2-40B4-BE49-F238E27FC236}">
                <a16:creationId xmlns:a16="http://schemas.microsoft.com/office/drawing/2014/main" xmlns="" id="{26F55C4B-F621-5061-76E8-7F362EE48053}"/>
              </a:ext>
            </a:extLst>
          </p:cNvPr>
          <p:cNvGrpSpPr/>
          <p:nvPr/>
        </p:nvGrpSpPr>
        <p:grpSpPr>
          <a:xfrm>
            <a:off x="351554" y="3639463"/>
            <a:ext cx="5996135" cy="3024014"/>
            <a:chOff x="3014857" y="1030885"/>
            <a:chExt cx="5670975" cy="2699175"/>
          </a:xfrm>
        </p:grpSpPr>
        <p:sp>
          <p:nvSpPr>
            <p:cNvPr id="13" name="Freeform 2">
              <a:extLst>
                <a:ext uri="{FF2B5EF4-FFF2-40B4-BE49-F238E27FC236}">
                  <a16:creationId xmlns:a16="http://schemas.microsoft.com/office/drawing/2014/main" xmlns="" id="{2B22134E-CBEA-FAA6-FF3E-CB93CE304920}"/>
                </a:ext>
              </a:extLst>
            </p:cNvPr>
            <p:cNvSpPr/>
            <p:nvPr/>
          </p:nvSpPr>
          <p:spPr>
            <a:xfrm>
              <a:off x="3014857" y="1030885"/>
              <a:ext cx="5670975" cy="2699175"/>
            </a:xfrm>
            <a:custGeom>
              <a:avLst/>
              <a:gdLst/>
              <a:ahLst/>
              <a:cxnLst/>
              <a:rect l="l" t="t" r="r" b="b"/>
              <a:pathLst>
                <a:path w="7178161" h="3176336">
                  <a:moveTo>
                    <a:pt x="0" y="0"/>
                  </a:moveTo>
                  <a:lnTo>
                    <a:pt x="7178161" y="0"/>
                  </a:lnTo>
                  <a:lnTo>
                    <a:pt x="7178161" y="3176336"/>
                  </a:lnTo>
                  <a:lnTo>
                    <a:pt x="0" y="3176336"/>
                  </a:lnTo>
                  <a:lnTo>
                    <a:pt x="0" y="0"/>
                  </a:lnTo>
                  <a:close/>
                </a:path>
              </a:pathLst>
            </a:custGeom>
            <a:blipFill>
              <a:blip r:embed="rId13"/>
              <a:stretch>
                <a:fillRect/>
              </a:stretch>
            </a:blipFill>
          </p:spPr>
          <p:txBody>
            <a:bodyPr/>
            <a:lstStyle/>
            <a:p>
              <a:endParaRPr lang="en-US"/>
            </a:p>
          </p:txBody>
        </p:sp>
        <p:sp>
          <p:nvSpPr>
            <p:cNvPr id="14" name="TextBox 13">
              <a:extLst>
                <a:ext uri="{FF2B5EF4-FFF2-40B4-BE49-F238E27FC236}">
                  <a16:creationId xmlns:a16="http://schemas.microsoft.com/office/drawing/2014/main" xmlns="" id="{8521CF10-3CC6-8B70-6C33-A0308FDEDD2E}"/>
                </a:ext>
              </a:extLst>
            </p:cNvPr>
            <p:cNvSpPr txBox="1"/>
            <p:nvPr/>
          </p:nvSpPr>
          <p:spPr>
            <a:xfrm>
              <a:off x="4276905" y="1881907"/>
              <a:ext cx="3242694" cy="1446550"/>
            </a:xfrm>
            <a:prstGeom prst="rect">
              <a:avLst/>
            </a:prstGeom>
            <a:noFill/>
          </p:spPr>
          <p:txBody>
            <a:bodyPr wrap="square">
              <a:spAutoFit/>
            </a:bodyPr>
            <a:lstStyle/>
            <a:p>
              <a:pPr algn="ctr"/>
              <a:r>
                <a:rPr lang="en-US" sz="4800" dirty="0">
                  <a:ln>
                    <a:solidFill>
                      <a:srgbClr val="002060"/>
                    </a:solidFill>
                  </a:ln>
                  <a:solidFill>
                    <a:srgbClr val="FFED65"/>
                  </a:solidFill>
                  <a:effectLst>
                    <a:outerShdw blurRad="38100" dist="38100" dir="2700000" algn="tl">
                      <a:srgbClr val="000000">
                        <a:alpha val="43137"/>
                      </a:srgbClr>
                    </a:outerShdw>
                  </a:effectLst>
                  <a:latin typeface="iCiel Pony" panose="02000000000000000000" pitchFamily="2" charset="0"/>
                </a:rPr>
                <a:t>TRÌNH BÀY TRƯỚC LỚP</a:t>
              </a:r>
            </a:p>
          </p:txBody>
        </p:sp>
      </p:grpSp>
    </p:spTree>
    <p:extLst>
      <p:ext uri="{BB962C8B-B14F-4D97-AF65-F5344CB8AC3E}">
        <p14:creationId xmlns:p14="http://schemas.microsoft.com/office/powerpoint/2010/main" val="81008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9"/>
                                        </p:tgtEl>
                                        <p:attrNameLst>
                                          <p:attrName>ppt_w</p:attrName>
                                        </p:attrNameLst>
                                      </p:cBhvr>
                                      <p:tavLst>
                                        <p:tav tm="0">
                                          <p:val>
                                            <p:strVal val="ppt_w"/>
                                          </p:val>
                                        </p:tav>
                                        <p:tav tm="100000">
                                          <p:val>
                                            <p:fltVal val="0"/>
                                          </p:val>
                                        </p:tav>
                                      </p:tavLst>
                                    </p:anim>
                                    <p:anim calcmode="lin" valueType="num">
                                      <p:cBhvr>
                                        <p:cTn id="42" dur="500"/>
                                        <p:tgtEl>
                                          <p:spTgt spid="9"/>
                                        </p:tgtEl>
                                        <p:attrNameLst>
                                          <p:attrName>ppt_h</p:attrName>
                                        </p:attrNameLst>
                                      </p:cBhvr>
                                      <p:tavLst>
                                        <p:tav tm="0">
                                          <p:val>
                                            <p:strVal val="ppt_h"/>
                                          </p:val>
                                        </p:tav>
                                        <p:tav tm="100000">
                                          <p:val>
                                            <p:fltVal val="0"/>
                                          </p:val>
                                        </p:tav>
                                      </p:tavLst>
                                    </p:anim>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5"/>
                                        </p:tgtEl>
                                        <p:attrNameLst>
                                          <p:attrName>ppt_w</p:attrName>
                                        </p:attrNameLst>
                                      </p:cBhvr>
                                      <p:tavLst>
                                        <p:tav tm="0">
                                          <p:val>
                                            <p:strVal val="ppt_w"/>
                                          </p:val>
                                        </p:tav>
                                        <p:tav tm="100000">
                                          <p:val>
                                            <p:fltVal val="0"/>
                                          </p:val>
                                        </p:tav>
                                      </p:tavLst>
                                    </p:anim>
                                    <p:anim calcmode="lin" valueType="num">
                                      <p:cBhvr>
                                        <p:cTn id="47" dur="500"/>
                                        <p:tgtEl>
                                          <p:spTgt spid="5"/>
                                        </p:tgtEl>
                                        <p:attrNameLst>
                                          <p:attrName>ppt_h</p:attrName>
                                        </p:attrNameLst>
                                      </p:cBhvr>
                                      <p:tavLst>
                                        <p:tav tm="0">
                                          <p:val>
                                            <p:strVal val="ppt_h"/>
                                          </p:val>
                                        </p:tav>
                                        <p:tav tm="100000">
                                          <p:val>
                                            <p:fltVal val="0"/>
                                          </p:val>
                                        </p:tav>
                                      </p:tavLst>
                                    </p:anim>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700" fill="hold"/>
                                        <p:tgtEl>
                                          <p:spTgt spid="7"/>
                                        </p:tgtEl>
                                        <p:attrNameLst>
                                          <p:attrName>ppt_w</p:attrName>
                                        </p:attrNameLst>
                                      </p:cBhvr>
                                      <p:tavLst>
                                        <p:tav tm="0">
                                          <p:val>
                                            <p:fltVal val="0"/>
                                          </p:val>
                                        </p:tav>
                                        <p:tav tm="100000">
                                          <p:val>
                                            <p:strVal val="#ppt_w"/>
                                          </p:val>
                                        </p:tav>
                                      </p:tavLst>
                                    </p:anim>
                                    <p:anim calcmode="lin" valueType="num">
                                      <p:cBhvr>
                                        <p:cTn id="54" dur="700" fill="hold"/>
                                        <p:tgtEl>
                                          <p:spTgt spid="7"/>
                                        </p:tgtEl>
                                        <p:attrNameLst>
                                          <p:attrName>ppt_h</p:attrName>
                                        </p:attrNameLst>
                                      </p:cBhvr>
                                      <p:tavLst>
                                        <p:tav tm="0">
                                          <p:val>
                                            <p:fltVal val="0"/>
                                          </p:val>
                                        </p:tav>
                                        <p:tav tm="100000">
                                          <p:val>
                                            <p:strVal val="#ppt_h"/>
                                          </p:val>
                                        </p:tav>
                                      </p:tavLst>
                                    </p:anim>
                                    <p:animEffect transition="in" filter="fade">
                                      <p:cBhvr>
                                        <p:cTn id="55" dur="700"/>
                                        <p:tgtEl>
                                          <p:spTgt spid="7"/>
                                        </p:tgtEl>
                                      </p:cBhvr>
                                    </p:animEffect>
                                  </p:childTnLst>
                                </p:cTn>
                              </p:par>
                            </p:childTnLst>
                          </p:cTn>
                        </p:par>
                        <p:par>
                          <p:cTn id="56" fill="hold">
                            <p:stCondLst>
                              <p:cond delay="1200"/>
                            </p:stCondLst>
                            <p:childTnLst>
                              <p:par>
                                <p:cTn id="57" presetID="32" presetClass="emph" presetSubtype="0" fill="hold" nodeType="afterEffect">
                                  <p:stCondLst>
                                    <p:cond delay="0"/>
                                  </p:stCondLst>
                                  <p:childTnLst>
                                    <p:animRot by="120000">
                                      <p:cBhvr>
                                        <p:cTn id="58" dur="100" fill="hold">
                                          <p:stCondLst>
                                            <p:cond delay="0"/>
                                          </p:stCondLst>
                                        </p:cTn>
                                        <p:tgtEl>
                                          <p:spTgt spid="7"/>
                                        </p:tgtEl>
                                        <p:attrNameLst>
                                          <p:attrName>r</p:attrName>
                                        </p:attrNameLst>
                                      </p:cBhvr>
                                    </p:animRot>
                                    <p:animRot by="-240000">
                                      <p:cBhvr>
                                        <p:cTn id="59" dur="200" fill="hold">
                                          <p:stCondLst>
                                            <p:cond delay="200"/>
                                          </p:stCondLst>
                                        </p:cTn>
                                        <p:tgtEl>
                                          <p:spTgt spid="7"/>
                                        </p:tgtEl>
                                        <p:attrNameLst>
                                          <p:attrName>r</p:attrName>
                                        </p:attrNameLst>
                                      </p:cBhvr>
                                    </p:animRot>
                                    <p:animRot by="240000">
                                      <p:cBhvr>
                                        <p:cTn id="60" dur="200" fill="hold">
                                          <p:stCondLst>
                                            <p:cond delay="400"/>
                                          </p:stCondLst>
                                        </p:cTn>
                                        <p:tgtEl>
                                          <p:spTgt spid="7"/>
                                        </p:tgtEl>
                                        <p:attrNameLst>
                                          <p:attrName>r</p:attrName>
                                        </p:attrNameLst>
                                      </p:cBhvr>
                                    </p:animRot>
                                    <p:animRot by="-240000">
                                      <p:cBhvr>
                                        <p:cTn id="61" dur="200" fill="hold">
                                          <p:stCondLst>
                                            <p:cond delay="600"/>
                                          </p:stCondLst>
                                        </p:cTn>
                                        <p:tgtEl>
                                          <p:spTgt spid="7"/>
                                        </p:tgtEl>
                                        <p:attrNameLst>
                                          <p:attrName>r</p:attrName>
                                        </p:attrNameLst>
                                      </p:cBhvr>
                                    </p:animRot>
                                    <p:animRot by="120000">
                                      <p:cBhvr>
                                        <p:cTn id="62" dur="200" fill="hold">
                                          <p:stCondLst>
                                            <p:cond delay="800"/>
                                          </p:stCondLst>
                                        </p:cTn>
                                        <p:tgtEl>
                                          <p:spTgt spid="7"/>
                                        </p:tgtEl>
                                        <p:attrNameLst>
                                          <p:attrName>r</p:attrName>
                                        </p:attrNameLst>
                                      </p:cBhvr>
                                    </p:animRot>
                                  </p:childTnLst>
                                  <p:subTnLst>
                                    <p:audio>
                                      <p:cMediaNode>
                                        <p:cTn display="0" masterRel="sameClick">
                                          <p:stCondLst>
                                            <p:cond evt="begin" delay="0">
                                              <p:tn val="57"/>
                                            </p:cond>
                                          </p:stCondLst>
                                          <p:endCondLst>
                                            <p:cond evt="onStopAudio" delay="0">
                                              <p:tgtEl>
                                                <p:sldTgt/>
                                              </p:tgtEl>
                                            </p:cond>
                                          </p:endCondLst>
                                        </p:cTn>
                                        <p:tgtEl>
                                          <p:sndTgt r:embed="rId2" name="Tieng-tinh-tinh-www_tiengdong_com.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nodeType="clickEffect">
                                  <p:stCondLst>
                                    <p:cond delay="0"/>
                                  </p:stCondLst>
                                  <p:childTnLst>
                                    <p:anim calcmode="lin" valueType="num">
                                      <p:cBhvr>
                                        <p:cTn id="66" dur="500"/>
                                        <p:tgtEl>
                                          <p:spTgt spid="7"/>
                                        </p:tgtEl>
                                        <p:attrNameLst>
                                          <p:attrName>ppt_w</p:attrName>
                                        </p:attrNameLst>
                                      </p:cBhvr>
                                      <p:tavLst>
                                        <p:tav tm="0">
                                          <p:val>
                                            <p:strVal val="ppt_w"/>
                                          </p:val>
                                        </p:tav>
                                        <p:tav tm="100000">
                                          <p:val>
                                            <p:fltVal val="0"/>
                                          </p:val>
                                        </p:tav>
                                      </p:tavLst>
                                    </p:anim>
                                    <p:anim calcmode="lin" valueType="num">
                                      <p:cBhvr>
                                        <p:cTn id="67" dur="500"/>
                                        <p:tgtEl>
                                          <p:spTgt spid="7"/>
                                        </p:tgtEl>
                                        <p:attrNameLst>
                                          <p:attrName>ppt_h</p:attrName>
                                        </p:attrNameLst>
                                      </p:cBhvr>
                                      <p:tavLst>
                                        <p:tav tm="0">
                                          <p:val>
                                            <p:strVal val="ppt_h"/>
                                          </p:val>
                                        </p:tav>
                                        <p:tav tm="100000">
                                          <p:val>
                                            <p:fltVal val="0"/>
                                          </p:val>
                                        </p:tav>
                                      </p:tavLst>
                                    </p:anim>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childTnLst>
                          </p:cTn>
                        </p:par>
                        <p:par>
                          <p:cTn id="70" fill="hold">
                            <p:stCondLst>
                              <p:cond delay="500"/>
                            </p:stCondLst>
                            <p:childTnLst>
                              <p:par>
                                <p:cTn id="71" presetID="53" presetClass="entr" presetSubtype="16"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700" fill="hold"/>
                                        <p:tgtEl>
                                          <p:spTgt spid="12"/>
                                        </p:tgtEl>
                                        <p:attrNameLst>
                                          <p:attrName>ppt_w</p:attrName>
                                        </p:attrNameLst>
                                      </p:cBhvr>
                                      <p:tavLst>
                                        <p:tav tm="0">
                                          <p:val>
                                            <p:fltVal val="0"/>
                                          </p:val>
                                        </p:tav>
                                        <p:tav tm="100000">
                                          <p:val>
                                            <p:strVal val="#ppt_w"/>
                                          </p:val>
                                        </p:tav>
                                      </p:tavLst>
                                    </p:anim>
                                    <p:anim calcmode="lin" valueType="num">
                                      <p:cBhvr>
                                        <p:cTn id="74" dur="700" fill="hold"/>
                                        <p:tgtEl>
                                          <p:spTgt spid="12"/>
                                        </p:tgtEl>
                                        <p:attrNameLst>
                                          <p:attrName>ppt_h</p:attrName>
                                        </p:attrNameLst>
                                      </p:cBhvr>
                                      <p:tavLst>
                                        <p:tav tm="0">
                                          <p:val>
                                            <p:fltVal val="0"/>
                                          </p:val>
                                        </p:tav>
                                        <p:tav tm="100000">
                                          <p:val>
                                            <p:strVal val="#ppt_h"/>
                                          </p:val>
                                        </p:tav>
                                      </p:tavLst>
                                    </p:anim>
                                    <p:animEffect transition="in" filter="fade">
                                      <p:cBhvr>
                                        <p:cTn id="75" dur="700"/>
                                        <p:tgtEl>
                                          <p:spTgt spid="12"/>
                                        </p:tgtEl>
                                      </p:cBhvr>
                                    </p:animEffect>
                                  </p:childTnLst>
                                </p:cTn>
                              </p:par>
                            </p:childTnLst>
                          </p:cTn>
                        </p:par>
                        <p:par>
                          <p:cTn id="76" fill="hold">
                            <p:stCondLst>
                              <p:cond delay="1200"/>
                            </p:stCondLst>
                            <p:childTnLst>
                              <p:par>
                                <p:cTn id="77" presetID="32" presetClass="emph" presetSubtype="0" fill="hold" nodeType="afterEffect">
                                  <p:stCondLst>
                                    <p:cond delay="0"/>
                                  </p:stCondLst>
                                  <p:childTnLst>
                                    <p:animRot by="120000">
                                      <p:cBhvr>
                                        <p:cTn id="78" dur="100" fill="hold">
                                          <p:stCondLst>
                                            <p:cond delay="0"/>
                                          </p:stCondLst>
                                        </p:cTn>
                                        <p:tgtEl>
                                          <p:spTgt spid="12"/>
                                        </p:tgtEl>
                                        <p:attrNameLst>
                                          <p:attrName>r</p:attrName>
                                        </p:attrNameLst>
                                      </p:cBhvr>
                                    </p:animRot>
                                    <p:animRot by="-240000">
                                      <p:cBhvr>
                                        <p:cTn id="79" dur="200" fill="hold">
                                          <p:stCondLst>
                                            <p:cond delay="200"/>
                                          </p:stCondLst>
                                        </p:cTn>
                                        <p:tgtEl>
                                          <p:spTgt spid="12"/>
                                        </p:tgtEl>
                                        <p:attrNameLst>
                                          <p:attrName>r</p:attrName>
                                        </p:attrNameLst>
                                      </p:cBhvr>
                                    </p:animRot>
                                    <p:animRot by="240000">
                                      <p:cBhvr>
                                        <p:cTn id="80" dur="200" fill="hold">
                                          <p:stCondLst>
                                            <p:cond delay="400"/>
                                          </p:stCondLst>
                                        </p:cTn>
                                        <p:tgtEl>
                                          <p:spTgt spid="12"/>
                                        </p:tgtEl>
                                        <p:attrNameLst>
                                          <p:attrName>r</p:attrName>
                                        </p:attrNameLst>
                                      </p:cBhvr>
                                    </p:animRot>
                                    <p:animRot by="-240000">
                                      <p:cBhvr>
                                        <p:cTn id="81" dur="200" fill="hold">
                                          <p:stCondLst>
                                            <p:cond delay="600"/>
                                          </p:stCondLst>
                                        </p:cTn>
                                        <p:tgtEl>
                                          <p:spTgt spid="12"/>
                                        </p:tgtEl>
                                        <p:attrNameLst>
                                          <p:attrName>r</p:attrName>
                                        </p:attrNameLst>
                                      </p:cBhvr>
                                    </p:animRot>
                                    <p:animRot by="120000">
                                      <p:cBhvr>
                                        <p:cTn id="82" dur="200" fill="hold">
                                          <p:stCondLst>
                                            <p:cond delay="800"/>
                                          </p:stCondLst>
                                        </p:cTn>
                                        <p:tgtEl>
                                          <p:spTgt spid="12"/>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16" grpId="0"/>
      <p:bldP spid="9" grpId="0" animBg="1"/>
      <p:bldP spid="9"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2" name="TextBox 12"/>
          <p:cNvSpPr txBox="1"/>
          <p:nvPr/>
        </p:nvSpPr>
        <p:spPr>
          <a:xfrm>
            <a:off x="1129343" y="824831"/>
            <a:ext cx="8568339" cy="2989793"/>
          </a:xfrm>
          <a:prstGeom prst="rect">
            <a:avLst/>
          </a:prstGeom>
        </p:spPr>
        <p:txBody>
          <a:bodyPr wrap="square" lIns="0" tIns="0" rIns="0" bIns="0" rtlCol="0" anchor="t">
            <a:spAutoFit/>
          </a:bodyPr>
          <a:lstStyle/>
          <a:p>
            <a:pPr algn="ctr">
              <a:lnSpc>
                <a:spcPct val="110000"/>
              </a:lnSpc>
            </a:pPr>
            <a:r>
              <a:rPr lang="en-US" sz="9000" spc="148" dirty="0" err="1">
                <a:solidFill>
                  <a:srgbClr val="F18660"/>
                </a:solidFill>
                <a:latin typeface="#9Slide05 SVNClementine" panose="020F0502020204030203" pitchFamily="34" charset="0"/>
              </a:rPr>
              <a:t>Ôn</a:t>
            </a:r>
            <a:r>
              <a:rPr lang="en-US" sz="9000" spc="148" dirty="0">
                <a:solidFill>
                  <a:srgbClr val="F18660"/>
                </a:solidFill>
                <a:latin typeface="#9Slide05 SVNClementine" panose="020F0502020204030203" pitchFamily="34" charset="0"/>
              </a:rPr>
              <a:t> </a:t>
            </a:r>
            <a:r>
              <a:rPr lang="en-US" sz="9000" spc="148" dirty="0" err="1">
                <a:solidFill>
                  <a:srgbClr val="F18660"/>
                </a:solidFill>
                <a:latin typeface="#9Slide05 SVNClementine" panose="020F0502020204030203" pitchFamily="34" charset="0"/>
              </a:rPr>
              <a:t>luyện</a:t>
            </a:r>
            <a:endParaRPr lang="en-US" sz="9000" spc="148" dirty="0">
              <a:solidFill>
                <a:srgbClr val="F18660"/>
              </a:solidFill>
              <a:latin typeface="#9Slide05 SVNClementine" panose="020F0502020204030203" pitchFamily="34" charset="0"/>
            </a:endParaRPr>
          </a:p>
          <a:p>
            <a:pPr algn="ctr">
              <a:lnSpc>
                <a:spcPct val="110000"/>
              </a:lnSpc>
            </a:pPr>
            <a:r>
              <a:rPr lang="en-US" sz="9000" spc="148" dirty="0" err="1">
                <a:solidFill>
                  <a:srgbClr val="F18660"/>
                </a:solidFill>
                <a:latin typeface="#9Slide05 SVNClementine" panose="020F0502020204030203" pitchFamily="34" charset="0"/>
              </a:rPr>
              <a:t>sử</a:t>
            </a:r>
            <a:r>
              <a:rPr lang="en-US" sz="9000" spc="148" dirty="0">
                <a:solidFill>
                  <a:srgbClr val="F18660"/>
                </a:solidFill>
                <a:latin typeface="#9Slide05 SVNClementine" panose="020F0502020204030203" pitchFamily="34" charset="0"/>
              </a:rPr>
              <a:t> </a:t>
            </a:r>
            <a:r>
              <a:rPr lang="en-US" sz="9000" spc="148" dirty="0" err="1">
                <a:solidFill>
                  <a:srgbClr val="F18660"/>
                </a:solidFill>
                <a:latin typeface="#9Slide05 SVNClementine" panose="020F0502020204030203" pitchFamily="34" charset="0"/>
              </a:rPr>
              <a:t>dụng</a:t>
            </a:r>
            <a:r>
              <a:rPr lang="en-US" sz="9000" spc="148" dirty="0">
                <a:solidFill>
                  <a:srgbClr val="F18660"/>
                </a:solidFill>
                <a:latin typeface="#9Slide05 SVNClementine" panose="020F0502020204030203" pitchFamily="34" charset="0"/>
              </a:rPr>
              <a:t> </a:t>
            </a:r>
            <a:r>
              <a:rPr lang="en-US" sz="9000" spc="148" dirty="0" err="1">
                <a:solidFill>
                  <a:srgbClr val="F18660"/>
                </a:solidFill>
                <a:latin typeface="#9Slide05 SVNClementine" panose="020F0502020204030203" pitchFamily="34" charset="0"/>
              </a:rPr>
              <a:t>từ</a:t>
            </a:r>
            <a:r>
              <a:rPr lang="en-US" sz="9000" spc="148" dirty="0">
                <a:solidFill>
                  <a:srgbClr val="F18660"/>
                </a:solidFill>
                <a:latin typeface="#9Slide05 SVNClementine" panose="020F0502020204030203" pitchFamily="34" charset="0"/>
              </a:rPr>
              <a:t> </a:t>
            </a:r>
            <a:r>
              <a:rPr lang="en-US" sz="9000" spc="148" dirty="0" err="1">
                <a:solidFill>
                  <a:srgbClr val="F18660"/>
                </a:solidFill>
                <a:latin typeface="#9Slide05 SVNClementine" panose="020F0502020204030203" pitchFamily="34" charset="0"/>
              </a:rPr>
              <a:t>ngữ</a:t>
            </a:r>
            <a:endParaRPr lang="en-US" sz="9000" spc="148" dirty="0">
              <a:solidFill>
                <a:srgbClr val="F18660"/>
              </a:solidFill>
              <a:latin typeface="#9Slide05 SVNClementine" panose="020F0502020204030203" pitchFamily="34" charset="0"/>
            </a:endParaRPr>
          </a:p>
        </p:txBody>
      </p:sp>
    </p:spTree>
    <p:extLst>
      <p:ext uri="{BB962C8B-B14F-4D97-AF65-F5344CB8AC3E}">
        <p14:creationId xmlns:p14="http://schemas.microsoft.com/office/powerpoint/2010/main" val="429461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xmlns="" id="{C5A172E7-1BD9-FD08-B5EF-DE49C7E51339}"/>
              </a:ext>
            </a:extLst>
          </p:cNvPr>
          <p:cNvGrpSpPr/>
          <p:nvPr/>
        </p:nvGrpSpPr>
        <p:grpSpPr>
          <a:xfrm>
            <a:off x="227191" y="1306082"/>
            <a:ext cx="11751447" cy="3273149"/>
            <a:chOff x="214584" y="1407307"/>
            <a:chExt cx="11751447" cy="3273149"/>
          </a:xfrm>
        </p:grpSpPr>
        <p:sp>
          <p:nvSpPr>
            <p:cNvPr id="17" name="TextBox 16">
              <a:extLst>
                <a:ext uri="{FF2B5EF4-FFF2-40B4-BE49-F238E27FC236}">
                  <a16:creationId xmlns:a16="http://schemas.microsoft.com/office/drawing/2014/main" xmlns="" id="{6E09269E-8663-3B9D-9496-F813B910C08A}"/>
                </a:ext>
              </a:extLst>
            </p:cNvPr>
            <p:cNvSpPr txBox="1"/>
            <p:nvPr/>
          </p:nvSpPr>
          <p:spPr>
            <a:xfrm>
              <a:off x="214584" y="1407307"/>
              <a:ext cx="11751447" cy="3257174"/>
            </a:xfrm>
            <a:prstGeom prst="rect">
              <a:avLst/>
            </a:prstGeom>
            <a:noFill/>
          </p:spPr>
          <p:txBody>
            <a:bodyPr wrap="square" rtlCol="0">
              <a:spAutoFit/>
            </a:bodyPr>
            <a:lstStyle/>
            <a:p>
              <a:pPr algn="just">
                <a:lnSpc>
                  <a:spcPct val="150000"/>
                </a:lnSpc>
              </a:pP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vẫn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vương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khắp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nhưng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cậu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mùa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xuân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gần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lắm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khỏe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khẳng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khiu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mùa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đã</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nhú</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lộc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biếc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đầu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xanh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dịu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êm</a:t>
              </a:r>
              <a:r>
                <a:rPr lang="en-US" sz="2800" dirty="0">
                  <a:latin typeface="Calibri" panose="020F0502020204030204" pitchFamily="34" charset="0"/>
                  <a:cs typeface="Calibri" panose="020F0502020204030204" pitchFamily="34" charset="0"/>
                </a:rPr>
                <a:t> ả) </a:t>
              </a:r>
              <a:r>
                <a:rPr lang="en-US" sz="2800" dirty="0" err="1">
                  <a:latin typeface="Calibri" panose="020F0502020204030204" pitchFamily="34" charset="0"/>
                  <a:cs typeface="Calibri" panose="020F0502020204030204" pitchFamily="34" charset="0"/>
                </a:rPr>
                <a:t>làm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rực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bừng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sức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mùa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xuân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cũng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bắt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đầu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nhen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hoa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sớm</a:t>
              </a:r>
              <a:r>
                <a:rPr lang="en-US" sz="2800" dirty="0">
                  <a:latin typeface="Calibri" panose="020F0502020204030204" pitchFamily="34" charset="0"/>
                  <a:cs typeface="Calibri" panose="020F0502020204030204" pitchFamily="34" charset="0"/>
                </a:rPr>
                <a:t>.</a:t>
              </a:r>
            </a:p>
          </p:txBody>
        </p:sp>
        <p:sp>
          <p:nvSpPr>
            <p:cNvPr id="19" name="Freeform 6">
              <a:extLst>
                <a:ext uri="{FF2B5EF4-FFF2-40B4-BE49-F238E27FC236}">
                  <a16:creationId xmlns:a16="http://schemas.microsoft.com/office/drawing/2014/main" xmlns="" id="{2203125D-51DD-BB79-C77B-1A4365654617}"/>
                </a:ext>
              </a:extLst>
            </p:cNvPr>
            <p:cNvSpPr/>
            <p:nvPr/>
          </p:nvSpPr>
          <p:spPr>
            <a:xfrm>
              <a:off x="9804983" y="2820536"/>
              <a:ext cx="597598" cy="63127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sp>
          <p:nvSpPr>
            <p:cNvPr id="20" name="Freeform 6">
              <a:extLst>
                <a:ext uri="{FF2B5EF4-FFF2-40B4-BE49-F238E27FC236}">
                  <a16:creationId xmlns:a16="http://schemas.microsoft.com/office/drawing/2014/main" xmlns="" id="{67CACF28-1C85-96DD-9879-30290983120E}"/>
                </a:ext>
              </a:extLst>
            </p:cNvPr>
            <p:cNvSpPr/>
            <p:nvPr/>
          </p:nvSpPr>
          <p:spPr>
            <a:xfrm>
              <a:off x="3619001" y="3446091"/>
              <a:ext cx="597598" cy="63127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sp>
          <p:nvSpPr>
            <p:cNvPr id="21" name="Freeform 6">
              <a:extLst>
                <a:ext uri="{FF2B5EF4-FFF2-40B4-BE49-F238E27FC236}">
                  <a16:creationId xmlns:a16="http://schemas.microsoft.com/office/drawing/2014/main" xmlns="" id="{76226956-0982-60D8-7F3D-C7C35745B1CB}"/>
                </a:ext>
              </a:extLst>
            </p:cNvPr>
            <p:cNvSpPr/>
            <p:nvPr/>
          </p:nvSpPr>
          <p:spPr>
            <a:xfrm>
              <a:off x="3917800" y="2157303"/>
              <a:ext cx="597598" cy="63127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sp>
          <p:nvSpPr>
            <p:cNvPr id="22" name="Freeform 6">
              <a:extLst>
                <a:ext uri="{FF2B5EF4-FFF2-40B4-BE49-F238E27FC236}">
                  <a16:creationId xmlns:a16="http://schemas.microsoft.com/office/drawing/2014/main" xmlns="" id="{58C35E63-89EA-3106-89A5-8C5CFF1B37F7}"/>
                </a:ext>
              </a:extLst>
            </p:cNvPr>
            <p:cNvSpPr/>
            <p:nvPr/>
          </p:nvSpPr>
          <p:spPr>
            <a:xfrm>
              <a:off x="3917800" y="4049186"/>
              <a:ext cx="597598" cy="63127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sp>
          <p:nvSpPr>
            <p:cNvPr id="23" name="Freeform 6">
              <a:extLst>
                <a:ext uri="{FF2B5EF4-FFF2-40B4-BE49-F238E27FC236}">
                  <a16:creationId xmlns:a16="http://schemas.microsoft.com/office/drawing/2014/main" xmlns="" id="{4F8B59F0-9AA3-8F5C-B910-9CBB86731DE4}"/>
                </a:ext>
              </a:extLst>
            </p:cNvPr>
            <p:cNvSpPr/>
            <p:nvPr/>
          </p:nvSpPr>
          <p:spPr>
            <a:xfrm>
              <a:off x="2327959" y="2820536"/>
              <a:ext cx="597598" cy="63127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grpSp>
      <p:sp>
        <p:nvSpPr>
          <p:cNvPr id="5" name="Freeform 5"/>
          <p:cNvSpPr/>
          <p:nvPr/>
        </p:nvSpPr>
        <p:spPr>
          <a:xfrm>
            <a:off x="-1228769" y="5442719"/>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2" name="Freeform 2"/>
          <p:cNvSpPr/>
          <p:nvPr/>
        </p:nvSpPr>
        <p:spPr>
          <a:xfrm>
            <a:off x="6487637" y="5262435"/>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dirty="0"/>
          </a:p>
        </p:txBody>
      </p:sp>
      <p:sp>
        <p:nvSpPr>
          <p:cNvPr id="3" name="Freeform 3"/>
          <p:cNvSpPr/>
          <p:nvPr/>
        </p:nvSpPr>
        <p:spPr>
          <a:xfrm>
            <a:off x="-414847" y="4353278"/>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sp>
        <p:nvSpPr>
          <p:cNvPr id="7" name="Freeform 7"/>
          <p:cNvSpPr/>
          <p:nvPr/>
        </p:nvSpPr>
        <p:spPr>
          <a:xfrm>
            <a:off x="10041196" y="3880317"/>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ln w="19050">
                <a:solidFill>
                  <a:schemeClr val="tx1"/>
                </a:solidFill>
              </a:ln>
            </a:endParaRPr>
          </a:p>
        </p:txBody>
      </p:sp>
      <p:sp>
        <p:nvSpPr>
          <p:cNvPr id="11" name="Freeform 11"/>
          <p:cNvSpPr/>
          <p:nvPr/>
        </p:nvSpPr>
        <p:spPr>
          <a:xfrm>
            <a:off x="746677" y="5090260"/>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sz="1200"/>
          </a:p>
        </p:txBody>
      </p:sp>
      <p:sp>
        <p:nvSpPr>
          <p:cNvPr id="13" name="Freeform 3">
            <a:extLst>
              <a:ext uri="{FF2B5EF4-FFF2-40B4-BE49-F238E27FC236}">
                <a16:creationId xmlns:a16="http://schemas.microsoft.com/office/drawing/2014/main" xmlns="" id="{13069489-911D-D47C-56D2-C2E6C80B9D65}"/>
              </a:ext>
            </a:extLst>
          </p:cNvPr>
          <p:cNvSpPr/>
          <p:nvPr/>
        </p:nvSpPr>
        <p:spPr>
          <a:xfrm>
            <a:off x="10849940" y="-302162"/>
            <a:ext cx="1882910" cy="1826959"/>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sz="1200"/>
          </a:p>
        </p:txBody>
      </p:sp>
      <p:grpSp>
        <p:nvGrpSpPr>
          <p:cNvPr id="14" name="Group 13">
            <a:extLst>
              <a:ext uri="{FF2B5EF4-FFF2-40B4-BE49-F238E27FC236}">
                <a16:creationId xmlns:a16="http://schemas.microsoft.com/office/drawing/2014/main" xmlns="" id="{9E92637B-94A6-7C73-A975-90542211D26A}"/>
              </a:ext>
            </a:extLst>
          </p:cNvPr>
          <p:cNvGrpSpPr/>
          <p:nvPr/>
        </p:nvGrpSpPr>
        <p:grpSpPr>
          <a:xfrm>
            <a:off x="238576" y="96414"/>
            <a:ext cx="10611364" cy="1257994"/>
            <a:chOff x="225969" y="197639"/>
            <a:chExt cx="10611364" cy="1257994"/>
          </a:xfrm>
        </p:grpSpPr>
        <p:sp>
          <p:nvSpPr>
            <p:cNvPr id="15" name="TextBox 4">
              <a:extLst>
                <a:ext uri="{FF2B5EF4-FFF2-40B4-BE49-F238E27FC236}">
                  <a16:creationId xmlns:a16="http://schemas.microsoft.com/office/drawing/2014/main" xmlns="" id="{53136128-08A5-C218-BDA5-87DAF253422C}"/>
                </a:ext>
              </a:extLst>
            </p:cNvPr>
            <p:cNvSpPr txBox="1"/>
            <p:nvPr/>
          </p:nvSpPr>
          <p:spPr>
            <a:xfrm>
              <a:off x="225969" y="198109"/>
              <a:ext cx="10611364" cy="1257524"/>
            </a:xfrm>
            <a:prstGeom prst="rect">
              <a:avLst/>
            </a:prstGeom>
          </p:spPr>
          <p:txBody>
            <a:bodyPr wrap="square" lIns="0" tIns="0" rIns="0" bIns="0" rtlCol="0" anchor="t">
              <a:spAutoFit/>
            </a:bodyPr>
            <a:lstStyle/>
            <a:p>
              <a:pPr algn="just">
                <a:lnSpc>
                  <a:spcPts val="5042"/>
                </a:lnSpc>
              </a:pPr>
              <a:r>
                <a:rPr lang="en-US" sz="3600" b="1" spc="121" dirty="0">
                  <a:solidFill>
                    <a:srgbClr val="F18660"/>
                  </a:solidFill>
                  <a:latin typeface="Calibri" panose="020F0502020204030204" pitchFamily="34" charset="0"/>
                  <a:cs typeface="Calibri" panose="020F0502020204030204" pitchFamily="34" charset="0"/>
                </a:rPr>
                <a:t>2. </a:t>
              </a:r>
              <a:r>
                <a:rPr lang="en-US" sz="3600" b="1" spc="121" dirty="0" err="1">
                  <a:solidFill>
                    <a:srgbClr val="F18660"/>
                  </a:solidFill>
                  <a:latin typeface="Calibri" panose="020F0502020204030204" pitchFamily="34" charset="0"/>
                  <a:cs typeface="Calibri" panose="020F0502020204030204" pitchFamily="34" charset="0"/>
                </a:rPr>
                <a:t>Thay</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mỗi</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trong</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đoạn</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văn</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sau</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bằng</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một</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từ</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ngữ</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phù</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hợp</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trong</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ngoặc</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đơn</a:t>
              </a:r>
              <a:r>
                <a:rPr lang="en-US" sz="3600" b="1" spc="121" dirty="0">
                  <a:solidFill>
                    <a:srgbClr val="F18660"/>
                  </a:solidFill>
                  <a:latin typeface="Calibri" panose="020F0502020204030204" pitchFamily="34" charset="0"/>
                  <a:cs typeface="Calibri" panose="020F0502020204030204" pitchFamily="34" charset="0"/>
                </a:rPr>
                <a:t>:</a:t>
              </a:r>
            </a:p>
          </p:txBody>
        </p:sp>
        <p:sp>
          <p:nvSpPr>
            <p:cNvPr id="16" name="Freeform 6">
              <a:extLst>
                <a:ext uri="{FF2B5EF4-FFF2-40B4-BE49-F238E27FC236}">
                  <a16:creationId xmlns:a16="http://schemas.microsoft.com/office/drawing/2014/main" xmlns="" id="{9F967D92-06FF-EDD1-9E0C-6FB05C09D5A0}"/>
                </a:ext>
              </a:extLst>
            </p:cNvPr>
            <p:cNvSpPr/>
            <p:nvPr/>
          </p:nvSpPr>
          <p:spPr>
            <a:xfrm>
              <a:off x="2626758" y="197639"/>
              <a:ext cx="685800" cy="68580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grpSp>
      <p:grpSp>
        <p:nvGrpSpPr>
          <p:cNvPr id="39" name="Group 38">
            <a:extLst>
              <a:ext uri="{FF2B5EF4-FFF2-40B4-BE49-F238E27FC236}">
                <a16:creationId xmlns:a16="http://schemas.microsoft.com/office/drawing/2014/main" xmlns="" id="{CD8D5309-C5A6-DD18-2E4F-EC6D215A2744}"/>
              </a:ext>
            </a:extLst>
          </p:cNvPr>
          <p:cNvGrpSpPr/>
          <p:nvPr/>
        </p:nvGrpSpPr>
        <p:grpSpPr>
          <a:xfrm>
            <a:off x="1868198" y="4465463"/>
            <a:ext cx="8469431" cy="2420072"/>
            <a:chOff x="1870564" y="4579231"/>
            <a:chExt cx="8469431" cy="2420072"/>
          </a:xfrm>
        </p:grpSpPr>
        <p:sp>
          <p:nvSpPr>
            <p:cNvPr id="37" name="Freeform 9">
              <a:extLst>
                <a:ext uri="{FF2B5EF4-FFF2-40B4-BE49-F238E27FC236}">
                  <a16:creationId xmlns:a16="http://schemas.microsoft.com/office/drawing/2014/main" xmlns="" id="{DC36E31A-F2D6-B5EB-9600-03E1418B75C9}"/>
                </a:ext>
              </a:extLst>
            </p:cNvPr>
            <p:cNvSpPr/>
            <p:nvPr/>
          </p:nvSpPr>
          <p:spPr>
            <a:xfrm>
              <a:off x="7345203" y="4579231"/>
              <a:ext cx="2994792" cy="2420072"/>
            </a:xfrm>
            <a:custGeom>
              <a:avLst/>
              <a:gdLst/>
              <a:ahLst/>
              <a:cxnLst/>
              <a:rect l="l" t="t" r="r" b="b"/>
              <a:pathLst>
                <a:path w="2665366" h="2142288">
                  <a:moveTo>
                    <a:pt x="0" y="0"/>
                  </a:moveTo>
                  <a:lnTo>
                    <a:pt x="2665366" y="0"/>
                  </a:lnTo>
                  <a:lnTo>
                    <a:pt x="2665366" y="2142287"/>
                  </a:lnTo>
                  <a:lnTo>
                    <a:pt x="0" y="2142287"/>
                  </a:lnTo>
                  <a:lnTo>
                    <a:pt x="0" y="0"/>
                  </a:lnTo>
                  <a:close/>
                </a:path>
              </a:pathLst>
            </a:custGeom>
            <a:blipFill>
              <a:blip r:embed="rId15"/>
              <a:stretch>
                <a:fillRect/>
              </a:stretch>
            </a:blipFill>
          </p:spPr>
          <p:txBody>
            <a:bodyPr/>
            <a:lstStyle/>
            <a:p>
              <a:endParaRPr lang="en-US"/>
            </a:p>
          </p:txBody>
        </p:sp>
        <p:sp>
          <p:nvSpPr>
            <p:cNvPr id="38" name="TextBox 37">
              <a:extLst>
                <a:ext uri="{FF2B5EF4-FFF2-40B4-BE49-F238E27FC236}">
                  <a16:creationId xmlns:a16="http://schemas.microsoft.com/office/drawing/2014/main" xmlns="" id="{E8D946D6-4E55-350C-415E-5D1A3CBE08C2}"/>
                </a:ext>
              </a:extLst>
            </p:cNvPr>
            <p:cNvSpPr txBox="1"/>
            <p:nvPr/>
          </p:nvSpPr>
          <p:spPr>
            <a:xfrm>
              <a:off x="1870564" y="4669347"/>
              <a:ext cx="6195602" cy="1107996"/>
            </a:xfrm>
            <a:prstGeom prst="rect">
              <a:avLst/>
            </a:prstGeom>
            <a:noFill/>
          </p:spPr>
          <p:txBody>
            <a:bodyPr wrap="square" rtlCol="0">
              <a:spAutoFit/>
            </a:bodyPr>
            <a:lstStyle/>
            <a:p>
              <a:pPr algn="ctr"/>
              <a:r>
                <a:rPr lang="en-US" sz="6600" dirty="0">
                  <a:ln w="19050">
                    <a:solidFill>
                      <a:srgbClr val="002060"/>
                    </a:solidFill>
                  </a:ln>
                  <a:solidFill>
                    <a:srgbClr val="D2E4FE"/>
                  </a:solidFill>
                  <a:latin typeface="LNTH-Hoa Nho LNTH" pitchFamily="2" charset="0"/>
                </a:rPr>
                <a:t>THỰC HIỆN CÁ NHÂN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700" fill="hold"/>
                                        <p:tgtEl>
                                          <p:spTgt spid="39"/>
                                        </p:tgtEl>
                                        <p:attrNameLst>
                                          <p:attrName>ppt_w</p:attrName>
                                        </p:attrNameLst>
                                      </p:cBhvr>
                                      <p:tavLst>
                                        <p:tav tm="0">
                                          <p:val>
                                            <p:fltVal val="0"/>
                                          </p:val>
                                        </p:tav>
                                        <p:tav tm="100000">
                                          <p:val>
                                            <p:strVal val="#ppt_w"/>
                                          </p:val>
                                        </p:tav>
                                      </p:tavLst>
                                    </p:anim>
                                    <p:anim calcmode="lin" valueType="num">
                                      <p:cBhvr>
                                        <p:cTn id="18" dur="700" fill="hold"/>
                                        <p:tgtEl>
                                          <p:spTgt spid="39"/>
                                        </p:tgtEl>
                                        <p:attrNameLst>
                                          <p:attrName>ppt_h</p:attrName>
                                        </p:attrNameLst>
                                      </p:cBhvr>
                                      <p:tavLst>
                                        <p:tav tm="0">
                                          <p:val>
                                            <p:fltVal val="0"/>
                                          </p:val>
                                        </p:tav>
                                        <p:tav tm="100000">
                                          <p:val>
                                            <p:strVal val="#ppt_h"/>
                                          </p:val>
                                        </p:tav>
                                      </p:tavLst>
                                    </p:anim>
                                    <p:animEffect transition="in" filter="fade">
                                      <p:cBhvr>
                                        <p:cTn id="19" dur="700"/>
                                        <p:tgtEl>
                                          <p:spTgt spid="39"/>
                                        </p:tgtEl>
                                      </p:cBhvr>
                                    </p:animEffect>
                                  </p:childTnLst>
                                </p:cTn>
                              </p:par>
                            </p:childTnLst>
                          </p:cTn>
                        </p:par>
                        <p:par>
                          <p:cTn id="20" fill="hold">
                            <p:stCondLst>
                              <p:cond delay="1700"/>
                            </p:stCondLst>
                            <p:childTnLst>
                              <p:par>
                                <p:cTn id="21" presetID="32" presetClass="emph" presetSubtype="0" fill="hold" nodeType="afterEffect">
                                  <p:stCondLst>
                                    <p:cond delay="0"/>
                                  </p:stCondLst>
                                  <p:childTnLst>
                                    <p:animRot by="120000">
                                      <p:cBhvr>
                                        <p:cTn id="22" dur="100" fill="hold">
                                          <p:stCondLst>
                                            <p:cond delay="0"/>
                                          </p:stCondLst>
                                        </p:cTn>
                                        <p:tgtEl>
                                          <p:spTgt spid="39"/>
                                        </p:tgtEl>
                                        <p:attrNameLst>
                                          <p:attrName>r</p:attrName>
                                        </p:attrNameLst>
                                      </p:cBhvr>
                                    </p:animRot>
                                    <p:animRot by="-240000">
                                      <p:cBhvr>
                                        <p:cTn id="23" dur="200" fill="hold">
                                          <p:stCondLst>
                                            <p:cond delay="200"/>
                                          </p:stCondLst>
                                        </p:cTn>
                                        <p:tgtEl>
                                          <p:spTgt spid="39"/>
                                        </p:tgtEl>
                                        <p:attrNameLst>
                                          <p:attrName>r</p:attrName>
                                        </p:attrNameLst>
                                      </p:cBhvr>
                                    </p:animRot>
                                    <p:animRot by="240000">
                                      <p:cBhvr>
                                        <p:cTn id="24" dur="200" fill="hold">
                                          <p:stCondLst>
                                            <p:cond delay="400"/>
                                          </p:stCondLst>
                                        </p:cTn>
                                        <p:tgtEl>
                                          <p:spTgt spid="39"/>
                                        </p:tgtEl>
                                        <p:attrNameLst>
                                          <p:attrName>r</p:attrName>
                                        </p:attrNameLst>
                                      </p:cBhvr>
                                    </p:animRot>
                                    <p:animRot by="-240000">
                                      <p:cBhvr>
                                        <p:cTn id="25" dur="200" fill="hold">
                                          <p:stCondLst>
                                            <p:cond delay="600"/>
                                          </p:stCondLst>
                                        </p:cTn>
                                        <p:tgtEl>
                                          <p:spTgt spid="39"/>
                                        </p:tgtEl>
                                        <p:attrNameLst>
                                          <p:attrName>r</p:attrName>
                                        </p:attrNameLst>
                                      </p:cBhvr>
                                    </p:animRot>
                                    <p:animRot by="120000">
                                      <p:cBhvr>
                                        <p:cTn id="26" dur="200" fill="hold">
                                          <p:stCondLst>
                                            <p:cond delay="800"/>
                                          </p:stCondLst>
                                        </p:cTn>
                                        <p:tgtEl>
                                          <p:spTgt spid="39"/>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xmlns=""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2"/>
            <a:stretch>
              <a:fillRect/>
            </a:stretch>
          </a:blipFill>
        </p:spPr>
        <p:txBody>
          <a:bodyPr/>
          <a:lstStyle/>
          <a:p>
            <a:endParaRPr lang="en-US"/>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dirty="0"/>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dirty="0"/>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sz="1200"/>
          </a:p>
        </p:txBody>
      </p:sp>
      <p:grpSp>
        <p:nvGrpSpPr>
          <p:cNvPr id="48" name="Group 47">
            <a:extLst>
              <a:ext uri="{FF2B5EF4-FFF2-40B4-BE49-F238E27FC236}">
                <a16:creationId xmlns:a16="http://schemas.microsoft.com/office/drawing/2014/main" xmlns="" id="{ABE02715-3734-2109-121C-E1E6BD01B0E4}"/>
              </a:ext>
            </a:extLst>
          </p:cNvPr>
          <p:cNvGrpSpPr/>
          <p:nvPr/>
        </p:nvGrpSpPr>
        <p:grpSpPr>
          <a:xfrm>
            <a:off x="1419997" y="167974"/>
            <a:ext cx="11911268" cy="2177273"/>
            <a:chOff x="1419997" y="167974"/>
            <a:chExt cx="11911268" cy="2177273"/>
          </a:xfrm>
        </p:grpSpPr>
        <p:grpSp>
          <p:nvGrpSpPr>
            <p:cNvPr id="42" name="Nhóm 23">
              <a:extLst>
                <a:ext uri="{FF2B5EF4-FFF2-40B4-BE49-F238E27FC236}">
                  <a16:creationId xmlns:a16="http://schemas.microsoft.com/office/drawing/2014/main" xmlns="" id="{B1AB3BDD-F693-2EA4-E934-81DF81AC0585}"/>
                </a:ext>
              </a:extLst>
            </p:cNvPr>
            <p:cNvGrpSpPr/>
            <p:nvPr/>
          </p:nvGrpSpPr>
          <p:grpSpPr>
            <a:xfrm>
              <a:off x="1419997" y="963694"/>
              <a:ext cx="4294668" cy="1381553"/>
              <a:chOff x="3666356" y="4573120"/>
              <a:chExt cx="4294668" cy="1381553"/>
            </a:xfrm>
          </p:grpSpPr>
          <p:sp>
            <p:nvSpPr>
              <p:cNvPr id="46" name="TextBox 67">
                <a:extLst>
                  <a:ext uri="{FF2B5EF4-FFF2-40B4-BE49-F238E27FC236}">
                    <a16:creationId xmlns:a16="http://schemas.microsoft.com/office/drawing/2014/main" xmlns="" id="{C1060631-29B7-8146-5BEC-07F2B3FD3EC7}"/>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a:r>
                  <a:rPr lang="en-US" sz="9600" b="1" dirty="0" err="1">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Trò</a:t>
                </a:r>
                <a:r>
                  <a:rPr lang="en-US" sz="96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9600" b="1" dirty="0" err="1">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chơi</a:t>
                </a:r>
                <a:r>
                  <a:rPr lang="en-US" sz="96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a:t>
                </a:r>
              </a:p>
            </p:txBody>
          </p:sp>
          <p:sp>
            <p:nvSpPr>
              <p:cNvPr id="47" name="TextBox 67">
                <a:extLst>
                  <a:ext uri="{FF2B5EF4-FFF2-40B4-BE49-F238E27FC236}">
                    <a16:creationId xmlns:a16="http://schemas.microsoft.com/office/drawing/2014/main" xmlns="" id="{2D0DDB0C-2B60-A46F-9E97-D00734EBF034}"/>
                  </a:ext>
                </a:extLst>
              </p:cNvPr>
              <p:cNvSpPr txBox="1"/>
              <p:nvPr/>
            </p:nvSpPr>
            <p:spPr>
              <a:xfrm>
                <a:off x="3680482" y="4573120"/>
                <a:ext cx="4280542" cy="1381473"/>
              </a:xfrm>
              <a:prstGeom prst="rect">
                <a:avLst/>
              </a:prstGeom>
              <a:noFill/>
            </p:spPr>
            <p:txBody>
              <a:bodyPr wrap="square" rtlCol="0">
                <a:prstTxWarp prst="textArchUp">
                  <a:avLst/>
                </a:prstTxWarp>
                <a:spAutoFit/>
              </a:bodyPr>
              <a:lstStyle/>
              <a:p>
                <a:pPr algn="ctr"/>
                <a:r>
                  <a:rPr lang="en-US" sz="9600" b="1" dirty="0" err="1">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Trò</a:t>
                </a:r>
                <a:r>
                  <a:rPr lang="en-US" sz="9600" b="1" dirty="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a:t>
                </a:r>
                <a:r>
                  <a:rPr lang="en-US" sz="9600" b="1" dirty="0" err="1">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chơi</a:t>
                </a:r>
                <a:r>
                  <a:rPr lang="en-US" sz="9600" b="1" dirty="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a:t>
                </a:r>
              </a:p>
            </p:txBody>
          </p:sp>
        </p:grpSp>
        <p:grpSp>
          <p:nvGrpSpPr>
            <p:cNvPr id="43" name="Nhóm 12">
              <a:extLst>
                <a:ext uri="{FF2B5EF4-FFF2-40B4-BE49-F238E27FC236}">
                  <a16:creationId xmlns:a16="http://schemas.microsoft.com/office/drawing/2014/main" xmlns="" id="{E2380DE7-F1A6-39C1-50A5-B60FAECD817B}"/>
                </a:ext>
              </a:extLst>
            </p:cNvPr>
            <p:cNvGrpSpPr/>
            <p:nvPr/>
          </p:nvGrpSpPr>
          <p:grpSpPr>
            <a:xfrm>
              <a:off x="4530085" y="167974"/>
              <a:ext cx="8801180" cy="1862128"/>
              <a:chOff x="1308041" y="1907174"/>
              <a:chExt cx="7260607" cy="1935621"/>
            </a:xfrm>
          </p:grpSpPr>
          <p:sp>
            <p:nvSpPr>
              <p:cNvPr id="44" name="Hộp Văn bản 13">
                <a:extLst>
                  <a:ext uri="{FF2B5EF4-FFF2-40B4-BE49-F238E27FC236}">
                    <a16:creationId xmlns:a16="http://schemas.microsoft.com/office/drawing/2014/main" xmlns="" id="{088CDF91-3BFA-962D-A02B-D2FF83B0C012}"/>
                  </a:ext>
                </a:extLst>
              </p:cNvPr>
              <p:cNvSpPr txBox="1"/>
              <p:nvPr/>
            </p:nvSpPr>
            <p:spPr>
              <a:xfrm>
                <a:off x="1308041" y="1907257"/>
                <a:ext cx="7260607" cy="1935538"/>
              </a:xfrm>
              <a:prstGeom prst="rect">
                <a:avLst/>
              </a:prstGeom>
              <a:noFill/>
            </p:spPr>
            <p:txBody>
              <a:bodyPr wrap="square">
                <a:spAutoFit/>
              </a:bodyPr>
              <a:lstStyle/>
              <a:p>
                <a:pPr algn="ctr"/>
                <a:r>
                  <a:rPr lang="en-US" sz="11500" dirty="0" err="1">
                    <a:ln w="381000">
                      <a:solidFill>
                        <a:schemeClr val="bg1"/>
                      </a:solidFill>
                    </a:ln>
                    <a:effectLst>
                      <a:outerShdw blurRad="38100" dist="38100" dir="2700000" algn="tl">
                        <a:srgbClr val="000000">
                          <a:alpha val="43137"/>
                        </a:srgbClr>
                      </a:outerShdw>
                    </a:effectLst>
                    <a:latin typeface="UVN Banh Mi" pitchFamily="2" charset="0"/>
                  </a:rPr>
                  <a:t>Tiếp</a:t>
                </a:r>
                <a:r>
                  <a:rPr lang="en-US" sz="11500" dirty="0">
                    <a:ln w="381000">
                      <a:solidFill>
                        <a:schemeClr val="bg1"/>
                      </a:solidFill>
                    </a:ln>
                    <a:effectLst>
                      <a:outerShdw blurRad="38100" dist="38100" dir="2700000" algn="tl">
                        <a:srgbClr val="000000">
                          <a:alpha val="43137"/>
                        </a:srgbClr>
                      </a:outerShdw>
                    </a:effectLst>
                    <a:latin typeface="UVN Banh Mi" pitchFamily="2" charset="0"/>
                  </a:rPr>
                  <a:t> </a:t>
                </a:r>
                <a:r>
                  <a:rPr lang="en-US" sz="11500" dirty="0" err="1">
                    <a:ln w="381000">
                      <a:solidFill>
                        <a:schemeClr val="bg1"/>
                      </a:solidFill>
                    </a:ln>
                    <a:effectLst>
                      <a:outerShdw blurRad="38100" dist="38100" dir="2700000" algn="tl">
                        <a:srgbClr val="000000">
                          <a:alpha val="43137"/>
                        </a:srgbClr>
                      </a:outerShdw>
                    </a:effectLst>
                    <a:latin typeface="UVN Banh Mi" pitchFamily="2" charset="0"/>
                  </a:rPr>
                  <a:t>sức</a:t>
                </a:r>
                <a:endParaRPr lang="vi-VN" sz="11500" dirty="0">
                  <a:ln w="381000">
                    <a:solidFill>
                      <a:schemeClr val="bg1"/>
                    </a:solidFill>
                  </a:ln>
                  <a:effectLst>
                    <a:outerShdw blurRad="38100" dist="38100" dir="2700000" algn="tl">
                      <a:srgbClr val="000000">
                        <a:alpha val="43137"/>
                      </a:srgbClr>
                    </a:outerShdw>
                  </a:effectLst>
                  <a:latin typeface="SVN-ARCO Typography" panose="020B0603050302020204" pitchFamily="34" charset="2"/>
                </a:endParaRPr>
              </a:p>
            </p:txBody>
          </p:sp>
          <p:sp>
            <p:nvSpPr>
              <p:cNvPr id="45" name="Hộp Văn bản 14">
                <a:extLst>
                  <a:ext uri="{FF2B5EF4-FFF2-40B4-BE49-F238E27FC236}">
                    <a16:creationId xmlns:a16="http://schemas.microsoft.com/office/drawing/2014/main" xmlns="" id="{F0FC4BFE-C678-5FC3-2FD7-E7EA6FB26733}"/>
                  </a:ext>
                </a:extLst>
              </p:cNvPr>
              <p:cNvSpPr txBox="1"/>
              <p:nvPr/>
            </p:nvSpPr>
            <p:spPr>
              <a:xfrm>
                <a:off x="1308041" y="1907174"/>
                <a:ext cx="7260607" cy="1935538"/>
              </a:xfrm>
              <a:prstGeom prst="rect">
                <a:avLst/>
              </a:prstGeom>
              <a:noFill/>
            </p:spPr>
            <p:txBody>
              <a:bodyPr wrap="square">
                <a:spAutoFit/>
              </a:bodyPr>
              <a:lstStyle/>
              <a:p>
                <a:pPr algn="ctr"/>
                <a:r>
                  <a:rPr lang="en-US" sz="11500" dirty="0" err="1">
                    <a:ln w="28575">
                      <a:solidFill>
                        <a:srgbClr val="0070C0"/>
                      </a:solidFill>
                    </a:ln>
                    <a:solidFill>
                      <a:srgbClr val="EAACFE"/>
                    </a:solidFill>
                    <a:effectLst>
                      <a:outerShdw blurRad="38100" dist="38100" dir="2700000" algn="tl">
                        <a:srgbClr val="000000">
                          <a:alpha val="43137"/>
                        </a:srgbClr>
                      </a:outerShdw>
                    </a:effectLst>
                    <a:latin typeface="UVN Banh Mi" pitchFamily="2" charset="0"/>
                  </a:rPr>
                  <a:t>T</a:t>
                </a:r>
                <a:r>
                  <a:rPr lang="en-US" sz="11500" dirty="0" err="1">
                    <a:ln w="28575">
                      <a:solidFill>
                        <a:srgbClr val="0070C0"/>
                      </a:solidFill>
                    </a:ln>
                    <a:solidFill>
                      <a:srgbClr val="FFFF97"/>
                    </a:solidFill>
                    <a:effectLst>
                      <a:outerShdw blurRad="38100" dist="38100" dir="2700000" algn="tl">
                        <a:srgbClr val="000000">
                          <a:alpha val="43137"/>
                        </a:srgbClr>
                      </a:outerShdw>
                    </a:effectLst>
                    <a:latin typeface="UVN Banh Mi" pitchFamily="2" charset="0"/>
                  </a:rPr>
                  <a:t>i</a:t>
                </a:r>
                <a:r>
                  <a:rPr lang="en-US" sz="11500" dirty="0" err="1">
                    <a:ln w="28575">
                      <a:solidFill>
                        <a:srgbClr val="0070C0"/>
                      </a:solidFill>
                    </a:ln>
                    <a:solidFill>
                      <a:srgbClr val="C4FFAF"/>
                    </a:solidFill>
                    <a:effectLst>
                      <a:outerShdw blurRad="38100" dist="38100" dir="2700000" algn="tl">
                        <a:srgbClr val="000000">
                          <a:alpha val="43137"/>
                        </a:srgbClr>
                      </a:outerShdw>
                    </a:effectLst>
                    <a:latin typeface="UVN Banh Mi" pitchFamily="2" charset="0"/>
                  </a:rPr>
                  <a:t>ế</a:t>
                </a:r>
                <a:r>
                  <a:rPr lang="en-US" sz="11500" dirty="0" err="1">
                    <a:ln w="28575">
                      <a:solidFill>
                        <a:srgbClr val="0070C0"/>
                      </a:solidFill>
                    </a:ln>
                    <a:solidFill>
                      <a:srgbClr val="A3CDFF"/>
                    </a:solidFill>
                    <a:effectLst>
                      <a:outerShdw blurRad="38100" dist="38100" dir="2700000" algn="tl">
                        <a:srgbClr val="000000">
                          <a:alpha val="43137"/>
                        </a:srgbClr>
                      </a:outerShdw>
                    </a:effectLst>
                    <a:latin typeface="UVN Banh Mi" pitchFamily="2" charset="0"/>
                  </a:rPr>
                  <a:t>p</a:t>
                </a:r>
                <a:r>
                  <a:rPr lang="en-US" sz="11500" dirty="0">
                    <a:ln w="28575">
                      <a:solidFill>
                        <a:srgbClr val="0070C0"/>
                      </a:solidFill>
                    </a:ln>
                    <a:solidFill>
                      <a:srgbClr val="FFAAA3"/>
                    </a:solidFill>
                    <a:effectLst>
                      <a:outerShdw blurRad="38100" dist="38100" dir="2700000" algn="tl">
                        <a:srgbClr val="000000">
                          <a:alpha val="43137"/>
                        </a:srgbClr>
                      </a:outerShdw>
                    </a:effectLst>
                    <a:latin typeface="UVN Banh Mi" pitchFamily="2" charset="0"/>
                  </a:rPr>
                  <a:t> </a:t>
                </a:r>
                <a:r>
                  <a:rPr lang="en-US" sz="11500" dirty="0" err="1">
                    <a:ln w="28575">
                      <a:solidFill>
                        <a:srgbClr val="0070C0"/>
                      </a:solidFill>
                    </a:ln>
                    <a:solidFill>
                      <a:srgbClr val="FFFF97"/>
                    </a:solidFill>
                    <a:effectLst>
                      <a:outerShdw blurRad="38100" dist="38100" dir="2700000" algn="tl">
                        <a:srgbClr val="000000">
                          <a:alpha val="43137"/>
                        </a:srgbClr>
                      </a:outerShdw>
                    </a:effectLst>
                    <a:latin typeface="UVN Banh Mi" pitchFamily="2" charset="0"/>
                  </a:rPr>
                  <a:t>s</a:t>
                </a:r>
                <a:r>
                  <a:rPr lang="en-US" sz="11500" dirty="0" err="1">
                    <a:ln w="28575">
                      <a:solidFill>
                        <a:srgbClr val="0070C0"/>
                      </a:solidFill>
                    </a:ln>
                    <a:solidFill>
                      <a:srgbClr val="FFA7A7"/>
                    </a:solidFill>
                    <a:effectLst>
                      <a:outerShdw blurRad="38100" dist="38100" dir="2700000" algn="tl">
                        <a:srgbClr val="000000">
                          <a:alpha val="43137"/>
                        </a:srgbClr>
                      </a:outerShdw>
                    </a:effectLst>
                    <a:latin typeface="UVN Banh Mi" pitchFamily="2" charset="0"/>
                  </a:rPr>
                  <a:t>ứ</a:t>
                </a:r>
                <a:r>
                  <a:rPr lang="en-US" sz="11500" dirty="0" err="1">
                    <a:ln w="28575">
                      <a:solidFill>
                        <a:srgbClr val="0070C0"/>
                      </a:solidFill>
                    </a:ln>
                    <a:solidFill>
                      <a:srgbClr val="C4FFAF"/>
                    </a:solidFill>
                    <a:effectLst>
                      <a:outerShdw blurRad="38100" dist="38100" dir="2700000" algn="tl">
                        <a:srgbClr val="000000">
                          <a:alpha val="43137"/>
                        </a:srgbClr>
                      </a:outerShdw>
                    </a:effectLst>
                    <a:latin typeface="UVN Banh Mi" pitchFamily="2" charset="0"/>
                  </a:rPr>
                  <a:t>c</a:t>
                </a:r>
                <a:r>
                  <a:rPr lang="en-US" sz="11500" dirty="0">
                    <a:ln w="28575">
                      <a:solidFill>
                        <a:srgbClr val="0070C0"/>
                      </a:solidFill>
                    </a:ln>
                    <a:solidFill>
                      <a:schemeClr val="accent1">
                        <a:lumMod val="60000"/>
                        <a:lumOff val="40000"/>
                      </a:schemeClr>
                    </a:solidFill>
                    <a:effectLst>
                      <a:outerShdw blurRad="38100" dist="38100" dir="2700000" algn="tl">
                        <a:srgbClr val="000000">
                          <a:alpha val="43137"/>
                        </a:srgbClr>
                      </a:outerShdw>
                    </a:effectLst>
                    <a:latin typeface="UVN Banh Mi" pitchFamily="2" charset="0"/>
                  </a:rPr>
                  <a:t> </a:t>
                </a:r>
                <a:endParaRPr lang="vi-VN" sz="11500" dirty="0">
                  <a:ln w="28575">
                    <a:solidFill>
                      <a:srgbClr val="0070C0"/>
                    </a:solidFill>
                  </a:ln>
                  <a:solidFill>
                    <a:schemeClr val="accent6">
                      <a:lumMod val="40000"/>
                      <a:lumOff val="60000"/>
                    </a:schemeClr>
                  </a:solidFill>
                  <a:effectLst>
                    <a:outerShdw blurRad="38100" dist="38100" dir="2700000" algn="tl">
                      <a:srgbClr val="000000">
                        <a:alpha val="43137"/>
                      </a:srgbClr>
                    </a:outerShdw>
                  </a:effectLst>
                  <a:latin typeface="SVN-ARCO Typography" panose="020B0603050302020204" pitchFamily="34" charset="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3"/>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098256" y="5833413"/>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2" name="Freeform 2"/>
          <p:cNvSpPr/>
          <p:nvPr/>
        </p:nvSpPr>
        <p:spPr>
          <a:xfrm>
            <a:off x="6991497" y="5393066"/>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3" name="Freeform 3"/>
          <p:cNvSpPr/>
          <p:nvPr/>
        </p:nvSpPr>
        <p:spPr>
          <a:xfrm>
            <a:off x="-284334" y="4743972"/>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4" name="Freeform 4"/>
          <p:cNvSpPr/>
          <p:nvPr/>
        </p:nvSpPr>
        <p:spPr>
          <a:xfrm>
            <a:off x="4308132" y="5168429"/>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7" name="Freeform 7"/>
          <p:cNvSpPr/>
          <p:nvPr/>
        </p:nvSpPr>
        <p:spPr>
          <a:xfrm>
            <a:off x="9081948" y="4197958"/>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0" name="Freeform 10"/>
          <p:cNvSpPr/>
          <p:nvPr/>
        </p:nvSpPr>
        <p:spPr>
          <a:xfrm>
            <a:off x="6408720" y="621793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dirty="0"/>
          </a:p>
        </p:txBody>
      </p:sp>
      <p:sp>
        <p:nvSpPr>
          <p:cNvPr id="11" name="Freeform 11"/>
          <p:cNvSpPr/>
          <p:nvPr/>
        </p:nvSpPr>
        <p:spPr>
          <a:xfrm>
            <a:off x="877190" y="5480954"/>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3" name="Freeform 3">
            <a:extLst>
              <a:ext uri="{FF2B5EF4-FFF2-40B4-BE49-F238E27FC236}">
                <a16:creationId xmlns:a16="http://schemas.microsoft.com/office/drawing/2014/main" xmlns="" id="{13069489-911D-D47C-56D2-C2E6C80B9D65}"/>
              </a:ext>
            </a:extLst>
          </p:cNvPr>
          <p:cNvSpPr/>
          <p:nvPr/>
        </p:nvSpPr>
        <p:spPr>
          <a:xfrm>
            <a:off x="10849940" y="-302162"/>
            <a:ext cx="1882910" cy="1826959"/>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grpSp>
        <p:nvGrpSpPr>
          <p:cNvPr id="14" name="Group 13">
            <a:extLst>
              <a:ext uri="{FF2B5EF4-FFF2-40B4-BE49-F238E27FC236}">
                <a16:creationId xmlns:a16="http://schemas.microsoft.com/office/drawing/2014/main" xmlns="" id="{9E92637B-94A6-7C73-A975-90542211D26A}"/>
              </a:ext>
            </a:extLst>
          </p:cNvPr>
          <p:cNvGrpSpPr/>
          <p:nvPr/>
        </p:nvGrpSpPr>
        <p:grpSpPr>
          <a:xfrm>
            <a:off x="225969" y="197639"/>
            <a:ext cx="10611364" cy="1257994"/>
            <a:chOff x="225969" y="197639"/>
            <a:chExt cx="10611364" cy="1257994"/>
          </a:xfrm>
        </p:grpSpPr>
        <p:sp>
          <p:nvSpPr>
            <p:cNvPr id="15" name="TextBox 4">
              <a:extLst>
                <a:ext uri="{FF2B5EF4-FFF2-40B4-BE49-F238E27FC236}">
                  <a16:creationId xmlns:a16="http://schemas.microsoft.com/office/drawing/2014/main" xmlns="" id="{53136128-08A5-C218-BDA5-87DAF253422C}"/>
                </a:ext>
              </a:extLst>
            </p:cNvPr>
            <p:cNvSpPr txBox="1"/>
            <p:nvPr/>
          </p:nvSpPr>
          <p:spPr>
            <a:xfrm>
              <a:off x="225969" y="198109"/>
              <a:ext cx="10611364" cy="1257524"/>
            </a:xfrm>
            <a:prstGeom prst="rect">
              <a:avLst/>
            </a:prstGeom>
          </p:spPr>
          <p:txBody>
            <a:bodyPr wrap="square" lIns="0" tIns="0" rIns="0" bIns="0" rtlCol="0" anchor="t">
              <a:spAutoFit/>
            </a:bodyPr>
            <a:lstStyle/>
            <a:p>
              <a:pPr algn="just">
                <a:lnSpc>
                  <a:spcPts val="5042"/>
                </a:lnSpc>
              </a:pPr>
              <a:r>
                <a:rPr lang="en-US" sz="3600" b="1" spc="121" dirty="0">
                  <a:solidFill>
                    <a:srgbClr val="F18660"/>
                  </a:solidFill>
                  <a:latin typeface="Calibri" panose="020F0502020204030204" pitchFamily="34" charset="0"/>
                  <a:cs typeface="Calibri" panose="020F0502020204030204" pitchFamily="34" charset="0"/>
                </a:rPr>
                <a:t>2. </a:t>
              </a:r>
              <a:r>
                <a:rPr lang="en-US" sz="3600" b="1" spc="121" dirty="0" err="1">
                  <a:solidFill>
                    <a:srgbClr val="F18660"/>
                  </a:solidFill>
                  <a:latin typeface="Calibri" panose="020F0502020204030204" pitchFamily="34" charset="0"/>
                  <a:cs typeface="Calibri" panose="020F0502020204030204" pitchFamily="34" charset="0"/>
                </a:rPr>
                <a:t>Thay</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mỗi</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trong</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đoạn</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văn</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sau</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bằng</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một</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từ</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ngữ</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phù</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hợp</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trong</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ngoặc</a:t>
              </a:r>
              <a:r>
                <a:rPr lang="en-US" sz="3600" b="1" spc="121" dirty="0">
                  <a:solidFill>
                    <a:srgbClr val="F18660"/>
                  </a:solidFill>
                  <a:latin typeface="Calibri" panose="020F0502020204030204" pitchFamily="34" charset="0"/>
                  <a:cs typeface="Calibri" panose="020F0502020204030204" pitchFamily="34" charset="0"/>
                </a:rPr>
                <a:t> </a:t>
              </a:r>
              <a:r>
                <a:rPr lang="en-US" sz="3600" b="1" spc="121" dirty="0" err="1">
                  <a:solidFill>
                    <a:srgbClr val="F18660"/>
                  </a:solidFill>
                  <a:latin typeface="Calibri" panose="020F0502020204030204" pitchFamily="34" charset="0"/>
                  <a:cs typeface="Calibri" panose="020F0502020204030204" pitchFamily="34" charset="0"/>
                </a:rPr>
                <a:t>đơn</a:t>
              </a:r>
              <a:r>
                <a:rPr lang="en-US" sz="3600" b="1" spc="121" dirty="0">
                  <a:solidFill>
                    <a:srgbClr val="F18660"/>
                  </a:solidFill>
                  <a:latin typeface="Calibri" panose="020F0502020204030204" pitchFamily="34" charset="0"/>
                  <a:cs typeface="Calibri" panose="020F0502020204030204" pitchFamily="34" charset="0"/>
                </a:rPr>
                <a:t>:</a:t>
              </a:r>
            </a:p>
          </p:txBody>
        </p:sp>
        <p:sp>
          <p:nvSpPr>
            <p:cNvPr id="16" name="Freeform 6">
              <a:extLst>
                <a:ext uri="{FF2B5EF4-FFF2-40B4-BE49-F238E27FC236}">
                  <a16:creationId xmlns:a16="http://schemas.microsoft.com/office/drawing/2014/main" xmlns="" id="{9F967D92-06FF-EDD1-9E0C-6FB05C09D5A0}"/>
                </a:ext>
              </a:extLst>
            </p:cNvPr>
            <p:cNvSpPr/>
            <p:nvPr/>
          </p:nvSpPr>
          <p:spPr>
            <a:xfrm>
              <a:off x="2626758" y="197639"/>
              <a:ext cx="685800" cy="68580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dirty="0"/>
            </a:p>
          </p:txBody>
        </p:sp>
      </p:grpSp>
      <p:sp>
        <p:nvSpPr>
          <p:cNvPr id="25" name="TextBox 24">
            <a:extLst>
              <a:ext uri="{FF2B5EF4-FFF2-40B4-BE49-F238E27FC236}">
                <a16:creationId xmlns:a16="http://schemas.microsoft.com/office/drawing/2014/main" xmlns="" id="{51BDDF1C-44C8-71AF-F515-55374022E3B2}"/>
              </a:ext>
            </a:extLst>
          </p:cNvPr>
          <p:cNvSpPr txBox="1"/>
          <p:nvPr/>
        </p:nvSpPr>
        <p:spPr>
          <a:xfrm>
            <a:off x="3312559" y="2171360"/>
            <a:ext cx="1808082" cy="523220"/>
          </a:xfrm>
          <a:prstGeom prst="rect">
            <a:avLst/>
          </a:prstGeom>
          <a:noFill/>
        </p:spPr>
        <p:txBody>
          <a:bodyPr wrap="square" rtlCol="0">
            <a:spAutoFit/>
          </a:bodyPr>
          <a:lstStyle/>
          <a:p>
            <a:r>
              <a:rPr lang="en-US" sz="2800" b="1" dirty="0" err="1">
                <a:solidFill>
                  <a:srgbClr val="FF0000"/>
                </a:solidFill>
                <a:latin typeface="Calibri" panose="020F0502020204030204" pitchFamily="34" charset="0"/>
                <a:cs typeface="Calibri" panose="020F0502020204030204" pitchFamily="34" charset="0"/>
              </a:rPr>
              <a:t>khẳng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khiu</a:t>
            </a:r>
            <a:endParaRPr lang="en-US" sz="2800" b="1" dirty="0">
              <a:solidFill>
                <a:srgbClr val="FF000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xmlns="" id="{DAEA1C6F-CE1E-37CC-DE7B-F77F496E368A}"/>
              </a:ext>
            </a:extLst>
          </p:cNvPr>
          <p:cNvSpPr txBox="1"/>
          <p:nvPr/>
        </p:nvSpPr>
        <p:spPr>
          <a:xfrm>
            <a:off x="2236762" y="2820536"/>
            <a:ext cx="810607" cy="523220"/>
          </a:xfrm>
          <a:prstGeom prst="rect">
            <a:avLst/>
          </a:prstGeom>
          <a:noFill/>
        </p:spPr>
        <p:txBody>
          <a:bodyPr wrap="square" rtlCol="0">
            <a:spAutoFit/>
          </a:bodyPr>
          <a:lstStyle/>
          <a:p>
            <a:pPr algn="r"/>
            <a:r>
              <a:rPr lang="en-US" sz="2800" b="1" dirty="0" err="1">
                <a:solidFill>
                  <a:srgbClr val="FF0000"/>
                </a:solidFill>
                <a:latin typeface="Calibri" panose="020F0502020204030204" pitchFamily="34" charset="0"/>
                <a:cs typeface="Calibri" panose="020F0502020204030204" pitchFamily="34" charset="0"/>
              </a:rPr>
              <a:t>nhú</a:t>
            </a:r>
            <a:endParaRPr lang="en-US" sz="2800" b="1" dirty="0">
              <a:solidFill>
                <a:srgbClr val="FF0000"/>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xmlns="" id="{CB745F70-BA9E-9939-9E97-5D9BBEAA9D9A}"/>
              </a:ext>
            </a:extLst>
          </p:cNvPr>
          <p:cNvSpPr txBox="1"/>
          <p:nvPr/>
        </p:nvSpPr>
        <p:spPr>
          <a:xfrm>
            <a:off x="9498479" y="2820536"/>
            <a:ext cx="1210607" cy="523220"/>
          </a:xfrm>
          <a:prstGeom prst="rect">
            <a:avLst/>
          </a:prstGeom>
          <a:noFill/>
        </p:spPr>
        <p:txBody>
          <a:bodyPr wrap="square" rtlCol="0">
            <a:spAutoFit/>
          </a:bodyPr>
          <a:lstStyle/>
          <a:p>
            <a:pPr algn="ctr"/>
            <a:r>
              <a:rPr lang="en-US" sz="2800" b="1" dirty="0" err="1">
                <a:solidFill>
                  <a:srgbClr val="FF0000"/>
                </a:solidFill>
                <a:latin typeface="Calibri" panose="020F0502020204030204" pitchFamily="34" charset="0"/>
                <a:cs typeface="Calibri" panose="020F0502020204030204" pitchFamily="34" charset="0"/>
              </a:rPr>
              <a:t>êm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dịu</a:t>
            </a:r>
            <a:endParaRPr lang="en-US" sz="2800" b="1" dirty="0">
              <a:solidFill>
                <a:srgbClr val="FF0000"/>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xmlns="" id="{317D436B-0590-E1D1-D21D-02A5E9E1E78F}"/>
              </a:ext>
            </a:extLst>
          </p:cNvPr>
          <p:cNvSpPr txBox="1"/>
          <p:nvPr/>
        </p:nvSpPr>
        <p:spPr>
          <a:xfrm>
            <a:off x="3047369" y="3463755"/>
            <a:ext cx="1825521" cy="523220"/>
          </a:xfrm>
          <a:prstGeom prst="rect">
            <a:avLst/>
          </a:prstGeom>
          <a:noFill/>
        </p:spPr>
        <p:txBody>
          <a:bodyPr wrap="square" rtlCol="0">
            <a:spAutoFit/>
          </a:bodyP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bừng</a:t>
            </a:r>
            <a:endParaRPr lang="en-US" sz="2800" b="1" dirty="0">
              <a:solidFill>
                <a:srgbClr val="FF0000"/>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xmlns="" id="{8F02865B-AAFD-A8DF-ECF2-104AA54F60B4}"/>
              </a:ext>
            </a:extLst>
          </p:cNvPr>
          <p:cNvSpPr txBox="1"/>
          <p:nvPr/>
        </p:nvSpPr>
        <p:spPr>
          <a:xfrm>
            <a:off x="3651461" y="4109311"/>
            <a:ext cx="1130277" cy="523220"/>
          </a:xfrm>
          <a:prstGeom prst="rect">
            <a:avLst/>
          </a:prstGeom>
          <a:noFill/>
        </p:spPr>
        <p:txBody>
          <a:bodyPr wrap="square" rtlCol="0">
            <a:spAutoFit/>
          </a:bodyPr>
          <a:lstStyle/>
          <a:p>
            <a:pPr algn="ctr"/>
            <a:r>
              <a:rPr lang="en-US" sz="2800" b="1" dirty="0" err="1">
                <a:solidFill>
                  <a:srgbClr val="FF0000"/>
                </a:solidFill>
                <a:latin typeface="Calibri" panose="020F0502020204030204" pitchFamily="34" charset="0"/>
                <a:cs typeface="Calibri" panose="020F0502020204030204" pitchFamily="34" charset="0"/>
              </a:rPr>
              <a:t>nhóm</a:t>
            </a:r>
            <a:endParaRPr lang="en-US" sz="2800" b="1" dirty="0">
              <a:solidFill>
                <a:srgbClr val="FF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6E09269E-8663-3B9D-9496-F813B910C08A}"/>
              </a:ext>
            </a:extLst>
          </p:cNvPr>
          <p:cNvSpPr txBox="1"/>
          <p:nvPr/>
        </p:nvSpPr>
        <p:spPr>
          <a:xfrm>
            <a:off x="214584" y="1407307"/>
            <a:ext cx="11751447" cy="3257174"/>
          </a:xfrm>
          <a:prstGeom prst="rect">
            <a:avLst/>
          </a:prstGeom>
          <a:noFill/>
        </p:spPr>
        <p:txBody>
          <a:bodyPr wrap="square" rtlCol="0">
            <a:spAutoFit/>
          </a:bodyPr>
          <a:lstStyle/>
          <a:p>
            <a:pPr algn="just">
              <a:lnSpc>
                <a:spcPct val="150000"/>
              </a:lnSpc>
            </a:pP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vẫn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vương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khắp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nhưng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cậu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mùa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xuân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gần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lắm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khỏe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khẳng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khiu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mùa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đã</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nhú</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lộc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biếc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đầu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xanh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dịu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êm</a:t>
            </a:r>
            <a:r>
              <a:rPr lang="en-US" sz="2800" dirty="0">
                <a:latin typeface="Calibri" panose="020F0502020204030204" pitchFamily="34" charset="0"/>
                <a:cs typeface="Calibri" panose="020F0502020204030204" pitchFamily="34" charset="0"/>
              </a:rPr>
              <a:t> ả) </a:t>
            </a:r>
            <a:r>
              <a:rPr lang="en-US" sz="2800" dirty="0" err="1">
                <a:latin typeface="Calibri" panose="020F0502020204030204" pitchFamily="34" charset="0"/>
                <a:cs typeface="Calibri" panose="020F0502020204030204" pitchFamily="34" charset="0"/>
              </a:rPr>
              <a:t>làm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rực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bừng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sức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mùa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xuân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cũng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bắt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đầu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nhen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hoa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sớm</a:t>
            </a:r>
            <a:r>
              <a:rPr lang="en-US" sz="2800" dirty="0">
                <a:latin typeface="Calibri" panose="020F0502020204030204" pitchFamily="34" charset="0"/>
                <a:cs typeface="Calibri" panose="020F0502020204030204" pitchFamily="34" charset="0"/>
              </a:rPr>
              <a:t>.</a:t>
            </a:r>
          </a:p>
        </p:txBody>
      </p:sp>
      <p:sp>
        <p:nvSpPr>
          <p:cNvPr id="19" name="Freeform 6">
            <a:extLst>
              <a:ext uri="{FF2B5EF4-FFF2-40B4-BE49-F238E27FC236}">
                <a16:creationId xmlns:a16="http://schemas.microsoft.com/office/drawing/2014/main" xmlns="" id="{2203125D-51DD-BB79-C77B-1A4365654617}"/>
              </a:ext>
            </a:extLst>
          </p:cNvPr>
          <p:cNvSpPr/>
          <p:nvPr/>
        </p:nvSpPr>
        <p:spPr>
          <a:xfrm>
            <a:off x="9804983" y="2820536"/>
            <a:ext cx="597598" cy="63127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dirty="0"/>
          </a:p>
        </p:txBody>
      </p:sp>
      <p:sp>
        <p:nvSpPr>
          <p:cNvPr id="20" name="Freeform 6">
            <a:extLst>
              <a:ext uri="{FF2B5EF4-FFF2-40B4-BE49-F238E27FC236}">
                <a16:creationId xmlns:a16="http://schemas.microsoft.com/office/drawing/2014/main" xmlns="" id="{67CACF28-1C85-96DD-9879-30290983120E}"/>
              </a:ext>
            </a:extLst>
          </p:cNvPr>
          <p:cNvSpPr/>
          <p:nvPr/>
        </p:nvSpPr>
        <p:spPr>
          <a:xfrm>
            <a:off x="3619001" y="3446091"/>
            <a:ext cx="597598" cy="63127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dirty="0"/>
          </a:p>
        </p:txBody>
      </p:sp>
      <p:sp>
        <p:nvSpPr>
          <p:cNvPr id="21" name="Freeform 6">
            <a:extLst>
              <a:ext uri="{FF2B5EF4-FFF2-40B4-BE49-F238E27FC236}">
                <a16:creationId xmlns:a16="http://schemas.microsoft.com/office/drawing/2014/main" xmlns="" id="{76226956-0982-60D8-7F3D-C7C35745B1CB}"/>
              </a:ext>
            </a:extLst>
          </p:cNvPr>
          <p:cNvSpPr/>
          <p:nvPr/>
        </p:nvSpPr>
        <p:spPr>
          <a:xfrm>
            <a:off x="3917800" y="2157303"/>
            <a:ext cx="597598" cy="63127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dirty="0"/>
          </a:p>
        </p:txBody>
      </p:sp>
      <p:sp>
        <p:nvSpPr>
          <p:cNvPr id="22" name="Freeform 6">
            <a:extLst>
              <a:ext uri="{FF2B5EF4-FFF2-40B4-BE49-F238E27FC236}">
                <a16:creationId xmlns:a16="http://schemas.microsoft.com/office/drawing/2014/main" xmlns="" id="{58C35E63-89EA-3106-89A5-8C5CFF1B37F7}"/>
              </a:ext>
            </a:extLst>
          </p:cNvPr>
          <p:cNvSpPr/>
          <p:nvPr/>
        </p:nvSpPr>
        <p:spPr>
          <a:xfrm>
            <a:off x="3917800" y="4049186"/>
            <a:ext cx="597598" cy="63127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dirty="0"/>
          </a:p>
        </p:txBody>
      </p:sp>
      <p:sp>
        <p:nvSpPr>
          <p:cNvPr id="23" name="Freeform 6">
            <a:extLst>
              <a:ext uri="{FF2B5EF4-FFF2-40B4-BE49-F238E27FC236}">
                <a16:creationId xmlns:a16="http://schemas.microsoft.com/office/drawing/2014/main" xmlns="" id="{4F8B59F0-9AA3-8F5C-B910-9CBB86731DE4}"/>
              </a:ext>
            </a:extLst>
          </p:cNvPr>
          <p:cNvSpPr/>
          <p:nvPr/>
        </p:nvSpPr>
        <p:spPr>
          <a:xfrm>
            <a:off x="2327959" y="2820536"/>
            <a:ext cx="597598" cy="631270"/>
          </a:xfrm>
          <a:custGeom>
            <a:avLst/>
            <a:gdLst/>
            <a:ahLst/>
            <a:cxnLst/>
            <a:rect l="l" t="t" r="r" b="b"/>
            <a:pathLst>
              <a:path w="800093" h="789151">
                <a:moveTo>
                  <a:pt x="0" y="0"/>
                </a:moveTo>
                <a:lnTo>
                  <a:pt x="800093" y="0"/>
                </a:lnTo>
                <a:lnTo>
                  <a:pt x="800093" y="789151"/>
                </a:lnTo>
                <a:lnTo>
                  <a:pt x="0" y="78915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dirty="0"/>
          </a:p>
        </p:txBody>
      </p:sp>
      <p:sp>
        <p:nvSpPr>
          <p:cNvPr id="31" name="Oval 30">
            <a:extLst>
              <a:ext uri="{FF2B5EF4-FFF2-40B4-BE49-F238E27FC236}">
                <a16:creationId xmlns:a16="http://schemas.microsoft.com/office/drawing/2014/main" xmlns="" id="{A253D095-4124-D322-A831-8F38CF30E528}"/>
              </a:ext>
            </a:extLst>
          </p:cNvPr>
          <p:cNvSpPr/>
          <p:nvPr/>
        </p:nvSpPr>
        <p:spPr>
          <a:xfrm>
            <a:off x="6923578" y="2081940"/>
            <a:ext cx="1808081" cy="7497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xmlns="" id="{1434939A-04F8-6E96-EBFE-F5ED068F25FD}"/>
              </a:ext>
            </a:extLst>
          </p:cNvPr>
          <p:cNvSpPr/>
          <p:nvPr/>
        </p:nvSpPr>
        <p:spPr>
          <a:xfrm>
            <a:off x="3032061" y="2791155"/>
            <a:ext cx="797435" cy="624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FE3CB5D0-7927-B330-2579-E8A86640F8DE}"/>
              </a:ext>
            </a:extLst>
          </p:cNvPr>
          <p:cNvSpPr/>
          <p:nvPr/>
        </p:nvSpPr>
        <p:spPr>
          <a:xfrm>
            <a:off x="10693778" y="2787441"/>
            <a:ext cx="1210607" cy="624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CB38CA70-75CD-85E9-435E-B96FDC393079}"/>
              </a:ext>
            </a:extLst>
          </p:cNvPr>
          <p:cNvSpPr/>
          <p:nvPr/>
        </p:nvSpPr>
        <p:spPr>
          <a:xfrm>
            <a:off x="6405487" y="3459464"/>
            <a:ext cx="1693484" cy="624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C3AA516A-6906-71CB-3073-BA3F5163061F}"/>
              </a:ext>
            </a:extLst>
          </p:cNvPr>
          <p:cNvSpPr/>
          <p:nvPr/>
        </p:nvSpPr>
        <p:spPr>
          <a:xfrm>
            <a:off x="5638668" y="4077907"/>
            <a:ext cx="1076992" cy="624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59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21"/>
                                        </p:tgtEl>
                                      </p:cBhvr>
                                    </p:animEffect>
                                    <p:anim calcmode="lin" valueType="num">
                                      <p:cBhvr>
                                        <p:cTn id="31" dur="1000"/>
                                        <p:tgtEl>
                                          <p:spTgt spid="21"/>
                                        </p:tgtEl>
                                        <p:attrNameLst>
                                          <p:attrName>ppt_x</p:attrName>
                                        </p:attrNameLst>
                                      </p:cBhvr>
                                      <p:tavLst>
                                        <p:tav tm="0">
                                          <p:val>
                                            <p:strVal val="ppt_x"/>
                                          </p:val>
                                        </p:tav>
                                        <p:tav tm="100000">
                                          <p:val>
                                            <p:strVal val="ppt_x"/>
                                          </p:val>
                                        </p:tav>
                                      </p:tavLst>
                                    </p:anim>
                                    <p:anim calcmode="lin" valueType="num">
                                      <p:cBhvr>
                                        <p:cTn id="32" dur="1000"/>
                                        <p:tgtEl>
                                          <p:spTgt spid="21"/>
                                        </p:tgtEl>
                                        <p:attrNameLst>
                                          <p:attrName>ppt_y</p:attrName>
                                        </p:attrNameLst>
                                      </p:cBhvr>
                                      <p:tavLst>
                                        <p:tav tm="0">
                                          <p:val>
                                            <p:strVal val="ppt_y"/>
                                          </p:val>
                                        </p:tav>
                                        <p:tav tm="100000">
                                          <p:val>
                                            <p:strVal val="ppt_y+.1"/>
                                          </p:val>
                                        </p:tav>
                                      </p:tavLst>
                                    </p:anim>
                                    <p:set>
                                      <p:cBhvr>
                                        <p:cTn id="33" dur="1" fill="hold">
                                          <p:stCondLst>
                                            <p:cond delay="999"/>
                                          </p:stCondLst>
                                        </p:cTn>
                                        <p:tgtEl>
                                          <p:spTgt spid="21"/>
                                        </p:tgtEl>
                                        <p:attrNameLst>
                                          <p:attrName>style.visibility</p:attrName>
                                        </p:attrNameLst>
                                      </p:cBhvr>
                                      <p:to>
                                        <p:strVal val="hidden"/>
                                      </p:to>
                                    </p:set>
                                  </p:childTnLst>
                                </p:cTn>
                              </p:par>
                            </p:childTnLst>
                          </p:cTn>
                        </p:par>
                        <p:par>
                          <p:cTn id="34" fill="hold">
                            <p:stCondLst>
                              <p:cond delay="1000"/>
                            </p:stCondLst>
                            <p:childTnLst>
                              <p:par>
                                <p:cTn id="35" presetID="21" presetClass="entr" presetSubtype="1"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heel(1)">
                                      <p:cBhvr>
                                        <p:cTn id="37" dur="800"/>
                                        <p:tgtEl>
                                          <p:spTgt spid="3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1" nodeType="clickEffect">
                                  <p:stCondLst>
                                    <p:cond delay="0"/>
                                  </p:stCondLst>
                                  <p:childTnLst>
                                    <p:animEffect transition="out" filter="fade">
                                      <p:cBhvr>
                                        <p:cTn id="46" dur="1000"/>
                                        <p:tgtEl>
                                          <p:spTgt spid="23"/>
                                        </p:tgtEl>
                                      </p:cBhvr>
                                    </p:animEffect>
                                    <p:anim calcmode="lin" valueType="num">
                                      <p:cBhvr>
                                        <p:cTn id="47" dur="1000"/>
                                        <p:tgtEl>
                                          <p:spTgt spid="23"/>
                                        </p:tgtEl>
                                        <p:attrNameLst>
                                          <p:attrName>ppt_x</p:attrName>
                                        </p:attrNameLst>
                                      </p:cBhvr>
                                      <p:tavLst>
                                        <p:tav tm="0">
                                          <p:val>
                                            <p:strVal val="ppt_x"/>
                                          </p:val>
                                        </p:tav>
                                        <p:tav tm="100000">
                                          <p:val>
                                            <p:strVal val="ppt_x"/>
                                          </p:val>
                                        </p:tav>
                                      </p:tavLst>
                                    </p:anim>
                                    <p:anim calcmode="lin" valueType="num">
                                      <p:cBhvr>
                                        <p:cTn id="48" dur="1000"/>
                                        <p:tgtEl>
                                          <p:spTgt spid="23"/>
                                        </p:tgtEl>
                                        <p:attrNameLst>
                                          <p:attrName>ppt_y</p:attrName>
                                        </p:attrNameLst>
                                      </p:cBhvr>
                                      <p:tavLst>
                                        <p:tav tm="0">
                                          <p:val>
                                            <p:strVal val="ppt_y"/>
                                          </p:val>
                                        </p:tav>
                                        <p:tav tm="100000">
                                          <p:val>
                                            <p:strVal val="ppt_y+.1"/>
                                          </p:val>
                                        </p:tav>
                                      </p:tavLst>
                                    </p:anim>
                                    <p:set>
                                      <p:cBhvr>
                                        <p:cTn id="49" dur="1" fill="hold">
                                          <p:stCondLst>
                                            <p:cond delay="999"/>
                                          </p:stCondLst>
                                        </p:cTn>
                                        <p:tgtEl>
                                          <p:spTgt spid="23"/>
                                        </p:tgtEl>
                                        <p:attrNameLst>
                                          <p:attrName>style.visibility</p:attrName>
                                        </p:attrNameLst>
                                      </p:cBhvr>
                                      <p:to>
                                        <p:strVal val="hidden"/>
                                      </p:to>
                                    </p:set>
                                  </p:childTnLst>
                                </p:cTn>
                              </p:par>
                            </p:childTnLst>
                          </p:cTn>
                        </p:par>
                        <p:par>
                          <p:cTn id="50" fill="hold">
                            <p:stCondLst>
                              <p:cond delay="1000"/>
                            </p:stCondLst>
                            <p:childTnLst>
                              <p:par>
                                <p:cTn id="51" presetID="21" presetClass="entr" presetSubtype="1"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heel(1)">
                                      <p:cBhvr>
                                        <p:cTn id="53" dur="800"/>
                                        <p:tgtEl>
                                          <p:spTgt spid="3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19"/>
                                        </p:tgtEl>
                                      </p:cBhvr>
                                    </p:animEffect>
                                    <p:anim calcmode="lin" valueType="num">
                                      <p:cBhvr>
                                        <p:cTn id="63" dur="1000"/>
                                        <p:tgtEl>
                                          <p:spTgt spid="19"/>
                                        </p:tgtEl>
                                        <p:attrNameLst>
                                          <p:attrName>ppt_x</p:attrName>
                                        </p:attrNameLst>
                                      </p:cBhvr>
                                      <p:tavLst>
                                        <p:tav tm="0">
                                          <p:val>
                                            <p:strVal val="ppt_x"/>
                                          </p:val>
                                        </p:tav>
                                        <p:tav tm="100000">
                                          <p:val>
                                            <p:strVal val="ppt_x"/>
                                          </p:val>
                                        </p:tav>
                                      </p:tavLst>
                                    </p:anim>
                                    <p:anim calcmode="lin" valueType="num">
                                      <p:cBhvr>
                                        <p:cTn id="64" dur="1000"/>
                                        <p:tgtEl>
                                          <p:spTgt spid="19"/>
                                        </p:tgtEl>
                                        <p:attrNameLst>
                                          <p:attrName>ppt_y</p:attrName>
                                        </p:attrNameLst>
                                      </p:cBhvr>
                                      <p:tavLst>
                                        <p:tav tm="0">
                                          <p:val>
                                            <p:strVal val="ppt_y"/>
                                          </p:val>
                                        </p:tav>
                                        <p:tav tm="100000">
                                          <p:val>
                                            <p:strVal val="ppt_y+.1"/>
                                          </p:val>
                                        </p:tav>
                                      </p:tavLst>
                                    </p:anim>
                                    <p:set>
                                      <p:cBhvr>
                                        <p:cTn id="65" dur="1" fill="hold">
                                          <p:stCondLst>
                                            <p:cond delay="999"/>
                                          </p:stCondLst>
                                        </p:cTn>
                                        <p:tgtEl>
                                          <p:spTgt spid="19"/>
                                        </p:tgtEl>
                                        <p:attrNameLst>
                                          <p:attrName>style.visibility</p:attrName>
                                        </p:attrNameLst>
                                      </p:cBhvr>
                                      <p:to>
                                        <p:strVal val="hidden"/>
                                      </p:to>
                                    </p:set>
                                  </p:childTnLst>
                                </p:cTn>
                              </p:par>
                            </p:childTnLst>
                          </p:cTn>
                        </p:par>
                        <p:par>
                          <p:cTn id="66" fill="hold">
                            <p:stCondLst>
                              <p:cond delay="1000"/>
                            </p:stCondLst>
                            <p:childTnLst>
                              <p:par>
                                <p:cTn id="67" presetID="21" presetClass="entr" presetSubtype="1"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heel(1)">
                                      <p:cBhvr>
                                        <p:cTn id="69" dur="800"/>
                                        <p:tgtEl>
                                          <p:spTgt spid="3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20"/>
                                        </p:tgtEl>
                                      </p:cBhvr>
                                    </p:animEffect>
                                    <p:anim calcmode="lin" valueType="num">
                                      <p:cBhvr>
                                        <p:cTn id="79" dur="1000"/>
                                        <p:tgtEl>
                                          <p:spTgt spid="20"/>
                                        </p:tgtEl>
                                        <p:attrNameLst>
                                          <p:attrName>ppt_x</p:attrName>
                                        </p:attrNameLst>
                                      </p:cBhvr>
                                      <p:tavLst>
                                        <p:tav tm="0">
                                          <p:val>
                                            <p:strVal val="ppt_x"/>
                                          </p:val>
                                        </p:tav>
                                        <p:tav tm="100000">
                                          <p:val>
                                            <p:strVal val="ppt_x"/>
                                          </p:val>
                                        </p:tav>
                                      </p:tavLst>
                                    </p:anim>
                                    <p:anim calcmode="lin" valueType="num">
                                      <p:cBhvr>
                                        <p:cTn id="80" dur="1000"/>
                                        <p:tgtEl>
                                          <p:spTgt spid="20"/>
                                        </p:tgtEl>
                                        <p:attrNameLst>
                                          <p:attrName>ppt_y</p:attrName>
                                        </p:attrNameLst>
                                      </p:cBhvr>
                                      <p:tavLst>
                                        <p:tav tm="0">
                                          <p:val>
                                            <p:strVal val="ppt_y"/>
                                          </p:val>
                                        </p:tav>
                                        <p:tav tm="100000">
                                          <p:val>
                                            <p:strVal val="ppt_y+.1"/>
                                          </p:val>
                                        </p:tav>
                                      </p:tavLst>
                                    </p:anim>
                                    <p:set>
                                      <p:cBhvr>
                                        <p:cTn id="81" dur="1" fill="hold">
                                          <p:stCondLst>
                                            <p:cond delay="999"/>
                                          </p:stCondLst>
                                        </p:cTn>
                                        <p:tgtEl>
                                          <p:spTgt spid="20"/>
                                        </p:tgtEl>
                                        <p:attrNameLst>
                                          <p:attrName>style.visibility</p:attrName>
                                        </p:attrNameLst>
                                      </p:cBhvr>
                                      <p:to>
                                        <p:strVal val="hidden"/>
                                      </p:to>
                                    </p:set>
                                  </p:childTnLst>
                                </p:cTn>
                              </p:par>
                            </p:childTnLst>
                          </p:cTn>
                        </p:par>
                        <p:par>
                          <p:cTn id="82" fill="hold">
                            <p:stCondLst>
                              <p:cond delay="1000"/>
                            </p:stCondLst>
                            <p:childTnLst>
                              <p:par>
                                <p:cTn id="83" presetID="21"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heel(1)">
                                      <p:cBhvr>
                                        <p:cTn id="85" dur="800"/>
                                        <p:tgtEl>
                                          <p:spTgt spid="34"/>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grpId="1" nodeType="clickEffect">
                                  <p:stCondLst>
                                    <p:cond delay="0"/>
                                  </p:stCondLst>
                                  <p:childTnLst>
                                    <p:animEffect transition="out" filter="fade">
                                      <p:cBhvr>
                                        <p:cTn id="94" dur="1000"/>
                                        <p:tgtEl>
                                          <p:spTgt spid="22"/>
                                        </p:tgtEl>
                                      </p:cBhvr>
                                    </p:animEffect>
                                    <p:anim calcmode="lin" valueType="num">
                                      <p:cBhvr>
                                        <p:cTn id="95" dur="1000"/>
                                        <p:tgtEl>
                                          <p:spTgt spid="22"/>
                                        </p:tgtEl>
                                        <p:attrNameLst>
                                          <p:attrName>ppt_x</p:attrName>
                                        </p:attrNameLst>
                                      </p:cBhvr>
                                      <p:tavLst>
                                        <p:tav tm="0">
                                          <p:val>
                                            <p:strVal val="ppt_x"/>
                                          </p:val>
                                        </p:tav>
                                        <p:tav tm="100000">
                                          <p:val>
                                            <p:strVal val="ppt_x"/>
                                          </p:val>
                                        </p:tav>
                                      </p:tavLst>
                                    </p:anim>
                                    <p:anim calcmode="lin" valueType="num">
                                      <p:cBhvr>
                                        <p:cTn id="96" dur="1000"/>
                                        <p:tgtEl>
                                          <p:spTgt spid="22"/>
                                        </p:tgtEl>
                                        <p:attrNameLst>
                                          <p:attrName>ppt_y</p:attrName>
                                        </p:attrNameLst>
                                      </p:cBhvr>
                                      <p:tavLst>
                                        <p:tav tm="0">
                                          <p:val>
                                            <p:strVal val="ppt_y"/>
                                          </p:val>
                                        </p:tav>
                                        <p:tav tm="100000">
                                          <p:val>
                                            <p:strVal val="ppt_y+.1"/>
                                          </p:val>
                                        </p:tav>
                                      </p:tavLst>
                                    </p:anim>
                                    <p:set>
                                      <p:cBhvr>
                                        <p:cTn id="97" dur="1" fill="hold">
                                          <p:stCondLst>
                                            <p:cond delay="999"/>
                                          </p:stCondLst>
                                        </p:cTn>
                                        <p:tgtEl>
                                          <p:spTgt spid="22"/>
                                        </p:tgtEl>
                                        <p:attrNameLst>
                                          <p:attrName>style.visibility</p:attrName>
                                        </p:attrNameLst>
                                      </p:cBhvr>
                                      <p:to>
                                        <p:strVal val="hidden"/>
                                      </p:to>
                                    </p:set>
                                  </p:childTnLst>
                                </p:cTn>
                              </p:par>
                            </p:childTnLst>
                          </p:cTn>
                        </p:par>
                        <p:par>
                          <p:cTn id="98" fill="hold">
                            <p:stCondLst>
                              <p:cond delay="1000"/>
                            </p:stCondLst>
                            <p:childTnLst>
                              <p:par>
                                <p:cTn id="99" presetID="21" presetClass="entr" presetSubtype="1"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heel(1)">
                                      <p:cBhvr>
                                        <p:cTn id="101" dur="800"/>
                                        <p:tgtEl>
                                          <p:spTgt spid="35"/>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500" fill="hold"/>
                                        <p:tgtEl>
                                          <p:spTgt spid="29"/>
                                        </p:tgtEl>
                                        <p:attrNameLst>
                                          <p:attrName>ppt_w</p:attrName>
                                        </p:attrNameLst>
                                      </p:cBhvr>
                                      <p:tavLst>
                                        <p:tav tm="0">
                                          <p:val>
                                            <p:fltVal val="0"/>
                                          </p:val>
                                        </p:tav>
                                        <p:tav tm="100000">
                                          <p:val>
                                            <p:strVal val="#ppt_w"/>
                                          </p:val>
                                        </p:tav>
                                      </p:tavLst>
                                    </p:anim>
                                    <p:anim calcmode="lin" valueType="num">
                                      <p:cBhvr>
                                        <p:cTn id="105" dur="500" fill="hold"/>
                                        <p:tgtEl>
                                          <p:spTgt spid="29"/>
                                        </p:tgtEl>
                                        <p:attrNameLst>
                                          <p:attrName>ppt_h</p:attrName>
                                        </p:attrNameLst>
                                      </p:cBhvr>
                                      <p:tavLst>
                                        <p:tav tm="0">
                                          <p:val>
                                            <p:fltVal val="0"/>
                                          </p:val>
                                        </p:tav>
                                        <p:tav tm="100000">
                                          <p:val>
                                            <p:strVal val="#ppt_h"/>
                                          </p:val>
                                        </p:tav>
                                      </p:tavLst>
                                    </p:anim>
                                    <p:animEffect transition="in" filter="fade">
                                      <p:cBhvr>
                                        <p:cTn id="10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17" grpId="0"/>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31" grpId="0" animBg="1"/>
      <p:bldP spid="32" grpId="0" animBg="1"/>
      <p:bldP spid="33"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2" name="TextBox 12"/>
          <p:cNvSpPr txBox="1"/>
          <p:nvPr/>
        </p:nvSpPr>
        <p:spPr>
          <a:xfrm>
            <a:off x="1129343" y="824831"/>
            <a:ext cx="8568339" cy="2989793"/>
          </a:xfrm>
          <a:prstGeom prst="rect">
            <a:avLst/>
          </a:prstGeom>
        </p:spPr>
        <p:txBody>
          <a:bodyPr wrap="square" lIns="0" tIns="0" rIns="0" bIns="0" rtlCol="0" anchor="t">
            <a:spAutoFit/>
          </a:bodyPr>
          <a:lstStyle/>
          <a:p>
            <a:pPr algn="ctr">
              <a:lnSpc>
                <a:spcPct val="110000"/>
              </a:lnSpc>
            </a:pPr>
            <a:r>
              <a:rPr lang="en-US" sz="9000" spc="148" dirty="0" err="1">
                <a:solidFill>
                  <a:srgbClr val="F18660"/>
                </a:solidFill>
                <a:latin typeface="#9Slide05 SVNClementine" panose="020F0502020204030203" pitchFamily="34" charset="0"/>
              </a:rPr>
              <a:t>Ôn</a:t>
            </a:r>
            <a:r>
              <a:rPr lang="en-US" sz="9000" spc="148" dirty="0">
                <a:solidFill>
                  <a:srgbClr val="F18660"/>
                </a:solidFill>
                <a:latin typeface="#9Slide05 SVNClementine" panose="020F0502020204030203" pitchFamily="34" charset="0"/>
              </a:rPr>
              <a:t> </a:t>
            </a:r>
            <a:r>
              <a:rPr lang="en-US" sz="9000" spc="148" dirty="0" err="1">
                <a:solidFill>
                  <a:srgbClr val="F18660"/>
                </a:solidFill>
                <a:latin typeface="#9Slide05 SVNClementine" panose="020F0502020204030203" pitchFamily="34" charset="0"/>
              </a:rPr>
              <a:t>luyện</a:t>
            </a:r>
            <a:endParaRPr lang="en-US" sz="9000" spc="148" dirty="0">
              <a:solidFill>
                <a:srgbClr val="F18660"/>
              </a:solidFill>
              <a:latin typeface="#9Slide05 SVNClementine" panose="020F0502020204030203" pitchFamily="34" charset="0"/>
            </a:endParaRPr>
          </a:p>
          <a:p>
            <a:pPr algn="ctr">
              <a:lnSpc>
                <a:spcPct val="110000"/>
              </a:lnSpc>
            </a:pPr>
            <a:r>
              <a:rPr lang="en-US" sz="9000" spc="148" dirty="0" err="1">
                <a:solidFill>
                  <a:srgbClr val="F18660"/>
                </a:solidFill>
                <a:latin typeface="#9Slide05 SVNClementine" panose="020F0502020204030203" pitchFamily="34" charset="0"/>
              </a:rPr>
              <a:t>sử</a:t>
            </a:r>
            <a:r>
              <a:rPr lang="en-US" sz="9000" spc="148" dirty="0">
                <a:solidFill>
                  <a:srgbClr val="F18660"/>
                </a:solidFill>
                <a:latin typeface="#9Slide05 SVNClementine" panose="020F0502020204030203" pitchFamily="34" charset="0"/>
              </a:rPr>
              <a:t> </a:t>
            </a:r>
            <a:r>
              <a:rPr lang="en-US" sz="9000" spc="148" dirty="0" err="1">
                <a:solidFill>
                  <a:srgbClr val="F18660"/>
                </a:solidFill>
                <a:latin typeface="#9Slide05 SVNClementine" panose="020F0502020204030203" pitchFamily="34" charset="0"/>
              </a:rPr>
              <a:t>dụng</a:t>
            </a:r>
            <a:r>
              <a:rPr lang="en-US" sz="9000" spc="148" dirty="0">
                <a:solidFill>
                  <a:srgbClr val="F18660"/>
                </a:solidFill>
                <a:latin typeface="#9Slide05 SVNClementine" panose="020F0502020204030203" pitchFamily="34" charset="0"/>
              </a:rPr>
              <a:t> </a:t>
            </a:r>
            <a:r>
              <a:rPr lang="en-US" sz="9000" spc="148" dirty="0" err="1">
                <a:solidFill>
                  <a:srgbClr val="F18660"/>
                </a:solidFill>
                <a:latin typeface="#9Slide05 SVNClementine" panose="020F0502020204030203" pitchFamily="34" charset="0"/>
              </a:rPr>
              <a:t>nhân</a:t>
            </a:r>
            <a:r>
              <a:rPr lang="en-US" sz="9000" spc="148" dirty="0">
                <a:solidFill>
                  <a:srgbClr val="F18660"/>
                </a:solidFill>
                <a:latin typeface="#9Slide05 SVNClementine" panose="020F0502020204030203" pitchFamily="34" charset="0"/>
              </a:rPr>
              <a:t> </a:t>
            </a:r>
            <a:r>
              <a:rPr lang="en-US" sz="9000" spc="148" dirty="0" err="1">
                <a:solidFill>
                  <a:srgbClr val="F18660"/>
                </a:solidFill>
                <a:latin typeface="#9Slide05 SVNClementine" panose="020F0502020204030203" pitchFamily="34" charset="0"/>
              </a:rPr>
              <a:t>hóa</a:t>
            </a:r>
            <a:endParaRPr lang="en-US" sz="9000" spc="148" dirty="0">
              <a:solidFill>
                <a:srgbClr val="F18660"/>
              </a:solidFill>
              <a:latin typeface="#9Slide05 SVNClementine" panose="020F0502020204030203" pitchFamily="34" charset="0"/>
            </a:endParaRPr>
          </a:p>
        </p:txBody>
      </p:sp>
    </p:spTree>
    <p:extLst>
      <p:ext uri="{BB962C8B-B14F-4D97-AF65-F5344CB8AC3E}">
        <p14:creationId xmlns:p14="http://schemas.microsoft.com/office/powerpoint/2010/main" val="102218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7519" y="5468376"/>
            <a:ext cx="14195657" cy="2993993"/>
          </a:xfrm>
          <a:custGeom>
            <a:avLst/>
            <a:gdLst/>
            <a:ahLst/>
            <a:cxnLst/>
            <a:rect l="l" t="t" r="r" b="b"/>
            <a:pathLst>
              <a:path w="21293486" h="4490990">
                <a:moveTo>
                  <a:pt x="0" y="0"/>
                </a:moveTo>
                <a:lnTo>
                  <a:pt x="21293486" y="0"/>
                </a:lnTo>
                <a:lnTo>
                  <a:pt x="21293486" y="4490990"/>
                </a:lnTo>
                <a:lnTo>
                  <a:pt x="0" y="44909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13" name="TextBox 12">
            <a:extLst>
              <a:ext uri="{FF2B5EF4-FFF2-40B4-BE49-F238E27FC236}">
                <a16:creationId xmlns:a16="http://schemas.microsoft.com/office/drawing/2014/main" xmlns="" id="{A629ADDA-E2C0-9A17-A025-A3F29F3456AB}"/>
              </a:ext>
            </a:extLst>
          </p:cNvPr>
          <p:cNvSpPr txBox="1"/>
          <p:nvPr/>
        </p:nvSpPr>
        <p:spPr>
          <a:xfrm>
            <a:off x="103281" y="16922"/>
            <a:ext cx="9849501" cy="1377621"/>
          </a:xfrm>
          <a:prstGeom prst="rect">
            <a:avLst/>
          </a:prstGeom>
          <a:noFill/>
        </p:spPr>
        <p:txBody>
          <a:bodyPr wrap="square" rtlCol="0">
            <a:spAutoFit/>
          </a:bodyPr>
          <a:lstStyle/>
          <a:p>
            <a:pPr>
              <a:lnSpc>
                <a:spcPct val="120000"/>
              </a:lnSpc>
            </a:pPr>
            <a:r>
              <a:rPr lang="en-US" sz="3600" b="1" dirty="0">
                <a:solidFill>
                  <a:srgbClr val="F18660"/>
                </a:solidFill>
                <a:latin typeface="Calibri" panose="020F0502020204030204" pitchFamily="34" charset="0"/>
                <a:cs typeface="Calibri" panose="020F0502020204030204" pitchFamily="34" charset="0"/>
              </a:rPr>
              <a:t>3. </a:t>
            </a:r>
            <a:r>
              <a:rPr lang="en-US" sz="3600" b="1" dirty="0" err="1">
                <a:solidFill>
                  <a:srgbClr val="F18660"/>
                </a:solidFill>
                <a:latin typeface="Calibri" panose="020F0502020204030204" pitchFamily="34" charset="0"/>
                <a:cs typeface="Calibri" panose="020F0502020204030204" pitchFamily="34" charset="0"/>
              </a:rPr>
              <a:t>Sử</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dụng</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biện</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pháp</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nhân</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hóa</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để</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viết</a:t>
            </a:r>
            <a:r>
              <a:rPr lang="en-US" sz="3600" b="1" dirty="0">
                <a:solidFill>
                  <a:srgbClr val="F18660"/>
                </a:solidFill>
                <a:latin typeface="Calibri" panose="020F0502020204030204" pitchFamily="34" charset="0"/>
                <a:cs typeface="Calibri" panose="020F0502020204030204" pitchFamily="34" charset="0"/>
              </a:rPr>
              <a:t> 3- 4 </a:t>
            </a:r>
            <a:r>
              <a:rPr lang="en-US" sz="3600" b="1" dirty="0" err="1">
                <a:solidFill>
                  <a:srgbClr val="F18660"/>
                </a:solidFill>
                <a:latin typeface="Calibri" panose="020F0502020204030204" pitchFamily="34" charset="0"/>
                <a:cs typeface="Calibri" panose="020F0502020204030204" pitchFamily="34" charset="0"/>
              </a:rPr>
              <a:t>câu</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về</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một</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loài</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cây</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hoặc</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một</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loài</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vật</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mà</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em</a:t>
            </a:r>
            <a:r>
              <a:rPr lang="en-US" sz="3600" b="1" dirty="0">
                <a:solidFill>
                  <a:srgbClr val="F18660"/>
                </a:solidFill>
                <a:latin typeface="Calibri" panose="020F0502020204030204" pitchFamily="34" charset="0"/>
                <a:cs typeface="Calibri" panose="020F0502020204030204" pitchFamily="34" charset="0"/>
              </a:rPr>
              <a:t> </a:t>
            </a:r>
            <a:r>
              <a:rPr lang="en-US" sz="3600" b="1" dirty="0" err="1">
                <a:solidFill>
                  <a:srgbClr val="F18660"/>
                </a:solidFill>
                <a:latin typeface="Calibri" panose="020F0502020204030204" pitchFamily="34" charset="0"/>
                <a:cs typeface="Calibri" panose="020F0502020204030204" pitchFamily="34" charset="0"/>
              </a:rPr>
              <a:t>thích</a:t>
            </a:r>
            <a:endParaRPr lang="en-US" sz="3600" b="1" dirty="0">
              <a:solidFill>
                <a:srgbClr val="F186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xmlns="" id="{7302C4AD-D901-4E35-D814-B7CF4CB3540E}"/>
              </a:ext>
            </a:extLst>
          </p:cNvPr>
          <p:cNvGrpSpPr/>
          <p:nvPr/>
        </p:nvGrpSpPr>
        <p:grpSpPr>
          <a:xfrm flipV="1">
            <a:off x="472705" y="1459479"/>
            <a:ext cx="11122585" cy="4058085"/>
            <a:chOff x="167005" y="2005491"/>
            <a:chExt cx="7619156" cy="2825079"/>
          </a:xfrm>
          <a:solidFill>
            <a:srgbClr val="FFFFCC"/>
          </a:solidFill>
        </p:grpSpPr>
        <p:sp>
          <p:nvSpPr>
            <p:cNvPr id="19" name="Lưu đồ: Tài liệu 106">
              <a:extLst>
                <a:ext uri="{FF2B5EF4-FFF2-40B4-BE49-F238E27FC236}">
                  <a16:creationId xmlns:a16="http://schemas.microsoft.com/office/drawing/2014/main" xmlns="" id="{EC43F354-E5DC-9D35-2ABD-6CC361302650}"/>
                </a:ext>
              </a:extLst>
            </p:cNvPr>
            <p:cNvSpPr/>
            <p:nvPr/>
          </p:nvSpPr>
          <p:spPr>
            <a:xfrm flipV="1">
              <a:off x="167005" y="2005491"/>
              <a:ext cx="7619156" cy="2825079"/>
            </a:xfrm>
            <a:custGeom>
              <a:avLst/>
              <a:gdLst>
                <a:gd name="connsiteX0" fmla="*/ 0 w 7619156"/>
                <a:gd name="connsiteY0" fmla="*/ 0 h 2825079"/>
                <a:gd name="connsiteX1" fmla="*/ 7619156 w 7619156"/>
                <a:gd name="connsiteY1" fmla="*/ 0 h 2825079"/>
                <a:gd name="connsiteX2" fmla="*/ 7619156 w 7619156"/>
                <a:gd name="connsiteY2" fmla="*/ 2265556 h 2825079"/>
                <a:gd name="connsiteX3" fmla="*/ 0 w 7619156"/>
                <a:gd name="connsiteY3" fmla="*/ 2638309 h 2825079"/>
                <a:gd name="connsiteX4" fmla="*/ 0 w 7619156"/>
                <a:gd name="connsiteY4" fmla="*/ 0 h 282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9156" h="2825079" fill="none" extrusionOk="0">
                  <a:moveTo>
                    <a:pt x="0" y="0"/>
                  </a:moveTo>
                  <a:cubicBezTo>
                    <a:pt x="2499505" y="143258"/>
                    <a:pt x="5051663" y="169764"/>
                    <a:pt x="7619156" y="0"/>
                  </a:cubicBezTo>
                  <a:cubicBezTo>
                    <a:pt x="7741578" y="610384"/>
                    <a:pt x="7697848" y="1436342"/>
                    <a:pt x="7619156" y="2265556"/>
                  </a:cubicBezTo>
                  <a:cubicBezTo>
                    <a:pt x="3930950" y="2162514"/>
                    <a:pt x="3824677" y="3131512"/>
                    <a:pt x="0" y="2638309"/>
                  </a:cubicBezTo>
                  <a:cubicBezTo>
                    <a:pt x="-54846" y="2265188"/>
                    <a:pt x="69323" y="357636"/>
                    <a:pt x="0" y="0"/>
                  </a:cubicBezTo>
                  <a:close/>
                </a:path>
                <a:path w="7619156" h="2825079" stroke="0" extrusionOk="0">
                  <a:moveTo>
                    <a:pt x="0" y="0"/>
                  </a:moveTo>
                  <a:cubicBezTo>
                    <a:pt x="1690321" y="-69867"/>
                    <a:pt x="4664063" y="63979"/>
                    <a:pt x="7619156" y="0"/>
                  </a:cubicBezTo>
                  <a:cubicBezTo>
                    <a:pt x="7774151" y="977198"/>
                    <a:pt x="7614617" y="1273282"/>
                    <a:pt x="7619156" y="2265556"/>
                  </a:cubicBezTo>
                  <a:cubicBezTo>
                    <a:pt x="3816122" y="2237289"/>
                    <a:pt x="3738824" y="3015824"/>
                    <a:pt x="0" y="2638309"/>
                  </a:cubicBezTo>
                  <a:cubicBezTo>
                    <a:pt x="-13679" y="1570443"/>
                    <a:pt x="124305" y="265922"/>
                    <a:pt x="0" y="0"/>
                  </a:cubicBezTo>
                  <a:close/>
                </a:path>
              </a:pathLst>
            </a:custGeom>
            <a:grpFill/>
            <a:ln w="28575">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TextBox 19">
              <a:extLst>
                <a:ext uri="{FF2B5EF4-FFF2-40B4-BE49-F238E27FC236}">
                  <a16:creationId xmlns:a16="http://schemas.microsoft.com/office/drawing/2014/main" xmlns="" id="{4CD911E2-820A-604B-FCDC-376F1F1F3747}"/>
                </a:ext>
              </a:extLst>
            </p:cNvPr>
            <p:cNvSpPr txBox="1"/>
            <p:nvPr/>
          </p:nvSpPr>
          <p:spPr>
            <a:xfrm flipV="1">
              <a:off x="203901" y="2224275"/>
              <a:ext cx="7545363" cy="2559984"/>
            </a:xfrm>
            <a:prstGeom prst="rect">
              <a:avLst/>
            </a:prstGeom>
            <a:noFill/>
          </p:spPr>
          <p:txBody>
            <a:bodyPr wrap="square">
              <a:spAutoFit/>
            </a:bodyPr>
            <a:lstStyle/>
            <a:p>
              <a:pPr algn="just">
                <a:lnSpc>
                  <a:spcPct val="120000"/>
                </a:lnSpc>
              </a:pPr>
              <a:r>
                <a:rPr lang="en-US" sz="2800" b="0" i="0" dirty="0">
                  <a:effectLst/>
                  <a:latin typeface="Calibri" panose="020F0502020204030204" pitchFamily="34" charset="0"/>
                  <a:cs typeface="Calibri" panose="020F0502020204030204" pitchFamily="34" charset="0"/>
                </a:rPr>
                <a:t>       </a:t>
              </a:r>
              <a:r>
                <a:rPr lang="vi-VN" sz="2800" b="0" i="0" dirty="0">
                  <a:solidFill>
                    <a:srgbClr val="222222"/>
                  </a:solidFill>
                  <a:effectLst/>
                  <a:latin typeface="Calibri" panose="020F0502020204030204" pitchFamily="34" charset="0"/>
                  <a:cs typeface="Calibri" panose="020F0502020204030204" pitchFamily="34" charset="0"/>
                </a:rPr>
                <a:t>Hè năm nào tôi cũng về nhà nội chơi, sau nhà có vườn cây do chính tay ông tôi trồng và chăm sóc. Trong vườn, gia đình nhà chuối tựa sát vào nhau trông thật thân thiết. Mấy cây bưởi già thưa thớt lá, sai trĩu những quả xanh ngắt, đây là cây mà ông tôi tâm đắc nhất. </a:t>
              </a:r>
              <a:r>
                <a:rPr lang="en-US" sz="2800" b="0" i="0" dirty="0">
                  <a:solidFill>
                    <a:srgbClr val="222222"/>
                  </a:solidFill>
                  <a:effectLst/>
                  <a:latin typeface="Calibri" panose="020F0502020204030204" pitchFamily="34" charset="0"/>
                  <a:cs typeface="Calibri" panose="020F0502020204030204" pitchFamily="34" charset="0"/>
                </a:rPr>
                <a:t>Ở </a:t>
              </a:r>
              <a:r>
                <a:rPr lang="vi-VN" sz="2800" b="0" i="0" dirty="0">
                  <a:solidFill>
                    <a:srgbClr val="222222"/>
                  </a:solidFill>
                  <a:effectLst/>
                  <a:latin typeface="Calibri" panose="020F0502020204030204" pitchFamily="34" charset="0"/>
                  <a:cs typeface="Calibri" panose="020F0502020204030204" pitchFamily="34" charset="0"/>
                </a:rPr>
                <a:t>giữa vườn là chị xoài, tán cây rộng lớn như những cánh tay treo đầy trái xoài mập mạp. Tôi thích khu vườn này lắm, một phần vì có nhiều thứ quả ngon</a:t>
              </a:r>
              <a:r>
                <a:rPr lang="en-US" sz="2800" b="0" i="0" dirty="0">
                  <a:solidFill>
                    <a:srgbClr val="222222"/>
                  </a:solidFill>
                  <a:effectLst/>
                  <a:latin typeface="Calibri" panose="020F0502020204030204" pitchFamily="34" charset="0"/>
                  <a:cs typeface="Calibri" panose="020F0502020204030204" pitchFamily="34" charset="0"/>
                </a:rPr>
                <a:t> </a:t>
              </a:r>
              <a:r>
                <a:rPr lang="en-US" sz="2800" b="0" i="0" dirty="0" err="1">
                  <a:solidFill>
                    <a:srgbClr val="222222"/>
                  </a:solidFill>
                  <a:effectLst/>
                  <a:latin typeface="Calibri" panose="020F0502020204030204" pitchFamily="34" charset="0"/>
                  <a:cs typeface="Calibri" panose="020F0502020204030204" pitchFamily="34" charset="0"/>
                </a:rPr>
                <a:t>và</a:t>
              </a:r>
              <a:r>
                <a:rPr lang="en-US" sz="2800" b="0" i="0" dirty="0">
                  <a:solidFill>
                    <a:srgbClr val="222222"/>
                  </a:solidFill>
                  <a:effectLst/>
                  <a:latin typeface="Calibri" panose="020F0502020204030204" pitchFamily="34" charset="0"/>
                  <a:cs typeface="Calibri" panose="020F0502020204030204" pitchFamily="34" charset="0"/>
                </a:rPr>
                <a:t> </a:t>
              </a:r>
              <a:r>
                <a:rPr lang="vi-VN" sz="2800" b="0" i="0" dirty="0">
                  <a:solidFill>
                    <a:srgbClr val="222222"/>
                  </a:solidFill>
                  <a:effectLst/>
                  <a:latin typeface="Calibri" panose="020F0502020204030204" pitchFamily="34" charset="0"/>
                  <a:cs typeface="Calibri" panose="020F0502020204030204" pitchFamily="34" charset="0"/>
                </a:rPr>
                <a:t>vì nó chứa đựng biết bao tâm huyết của ông nội.</a:t>
              </a:r>
              <a:endParaRPr lang="en-US" sz="2800" dirty="0">
                <a:latin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xmlns="" id="{BB77F822-D020-3994-6BEB-377D529878D1}"/>
              </a:ext>
            </a:extLst>
          </p:cNvPr>
          <p:cNvGrpSpPr/>
          <p:nvPr/>
        </p:nvGrpSpPr>
        <p:grpSpPr>
          <a:xfrm flipH="1">
            <a:off x="9599890" y="-923132"/>
            <a:ext cx="5030510" cy="2905223"/>
            <a:chOff x="-2284690" y="-919235"/>
            <a:chExt cx="5030510" cy="2905223"/>
          </a:xfrm>
        </p:grpSpPr>
        <p:sp>
          <p:nvSpPr>
            <p:cNvPr id="6" name="Freeform 6"/>
            <p:cNvSpPr/>
            <p:nvPr/>
          </p:nvSpPr>
          <p:spPr>
            <a:xfrm>
              <a:off x="-264414" y="-919235"/>
              <a:ext cx="3010234" cy="2096217"/>
            </a:xfrm>
            <a:custGeom>
              <a:avLst/>
              <a:gdLst/>
              <a:ahLst/>
              <a:cxnLst/>
              <a:rect l="l" t="t" r="r" b="b"/>
              <a:pathLst>
                <a:path w="4515351" h="3144326">
                  <a:moveTo>
                    <a:pt x="0" y="0"/>
                  </a:moveTo>
                  <a:lnTo>
                    <a:pt x="4515351" y="0"/>
                  </a:lnTo>
                  <a:lnTo>
                    <a:pt x="4515351" y="3144327"/>
                  </a:lnTo>
                  <a:lnTo>
                    <a:pt x="0" y="31443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7" name="Freeform 7"/>
            <p:cNvSpPr/>
            <p:nvPr/>
          </p:nvSpPr>
          <p:spPr>
            <a:xfrm>
              <a:off x="-2284690" y="3897"/>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7">
                <a:alphaModFix amt="40000"/>
                <a:extLst>
                  <a:ext uri="{96DAC541-7B7A-43D3-8B79-37D633B846F1}">
                    <asvg:svgBlip xmlns:asvg="http://schemas.microsoft.com/office/drawing/2016/SVG/main" xmlns="" r:embed="rId8"/>
                  </a:ext>
                </a:extLst>
              </a:blip>
              <a:stretch>
                <a:fillRect/>
              </a:stretch>
            </a:blipFill>
          </p:spPr>
          <p:txBody>
            <a:bodyPr/>
            <a:lstStyle/>
            <a:p>
              <a:endParaRPr lang="en-US" sz="1200"/>
            </a:p>
          </p:txBody>
        </p:sp>
      </p:grpSp>
      <p:sp>
        <p:nvSpPr>
          <p:cNvPr id="3" name="Freeform 3"/>
          <p:cNvSpPr/>
          <p:nvPr/>
        </p:nvSpPr>
        <p:spPr>
          <a:xfrm>
            <a:off x="-225835" y="4843561"/>
            <a:ext cx="2771959" cy="2018329"/>
          </a:xfrm>
          <a:custGeom>
            <a:avLst/>
            <a:gdLst/>
            <a:ahLst/>
            <a:cxnLst/>
            <a:rect l="l" t="t" r="r" b="b"/>
            <a:pathLst>
              <a:path w="5228971" h="3688801">
                <a:moveTo>
                  <a:pt x="0" y="0"/>
                </a:moveTo>
                <a:lnTo>
                  <a:pt x="5228971" y="0"/>
                </a:lnTo>
                <a:lnTo>
                  <a:pt x="5228971" y="3688801"/>
                </a:lnTo>
                <a:lnTo>
                  <a:pt x="0" y="368880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cxnSp>
        <p:nvCxnSpPr>
          <p:cNvPr id="21" name="Đường nối Thẳng 7">
            <a:extLst>
              <a:ext uri="{FF2B5EF4-FFF2-40B4-BE49-F238E27FC236}">
                <a16:creationId xmlns:a16="http://schemas.microsoft.com/office/drawing/2014/main" xmlns="" id="{988B0F5A-0D33-87B5-92A8-B1361E739989}"/>
              </a:ext>
            </a:extLst>
          </p:cNvPr>
          <p:cNvCxnSpPr>
            <a:cxnSpLocks/>
          </p:cNvCxnSpPr>
          <p:nvPr/>
        </p:nvCxnSpPr>
        <p:spPr>
          <a:xfrm>
            <a:off x="6800751" y="2572596"/>
            <a:ext cx="2834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7">
            <a:extLst>
              <a:ext uri="{FF2B5EF4-FFF2-40B4-BE49-F238E27FC236}">
                <a16:creationId xmlns:a16="http://schemas.microsoft.com/office/drawing/2014/main" xmlns="" id="{3C600F98-0EFC-0C6C-F524-E5EFD11B6BF8}"/>
              </a:ext>
            </a:extLst>
          </p:cNvPr>
          <p:cNvCxnSpPr>
            <a:cxnSpLocks/>
          </p:cNvCxnSpPr>
          <p:nvPr/>
        </p:nvCxnSpPr>
        <p:spPr>
          <a:xfrm>
            <a:off x="9762559" y="2572596"/>
            <a:ext cx="10058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Đường nối Thẳng 7">
            <a:extLst>
              <a:ext uri="{FF2B5EF4-FFF2-40B4-BE49-F238E27FC236}">
                <a16:creationId xmlns:a16="http://schemas.microsoft.com/office/drawing/2014/main" xmlns="" id="{A31DD48B-7484-B635-550D-DA9135F15AE0}"/>
              </a:ext>
            </a:extLst>
          </p:cNvPr>
          <p:cNvCxnSpPr>
            <a:cxnSpLocks/>
          </p:cNvCxnSpPr>
          <p:nvPr/>
        </p:nvCxnSpPr>
        <p:spPr>
          <a:xfrm>
            <a:off x="3040088" y="3061215"/>
            <a:ext cx="1463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7">
            <a:extLst>
              <a:ext uri="{FF2B5EF4-FFF2-40B4-BE49-F238E27FC236}">
                <a16:creationId xmlns:a16="http://schemas.microsoft.com/office/drawing/2014/main" xmlns="" id="{52958E69-05E2-4452-DB89-F6BD50A91607}"/>
              </a:ext>
            </a:extLst>
          </p:cNvPr>
          <p:cNvCxnSpPr>
            <a:cxnSpLocks/>
          </p:cNvCxnSpPr>
          <p:nvPr/>
        </p:nvCxnSpPr>
        <p:spPr>
          <a:xfrm>
            <a:off x="5442698" y="3061215"/>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Đường nối Thẳng 7">
            <a:extLst>
              <a:ext uri="{FF2B5EF4-FFF2-40B4-BE49-F238E27FC236}">
                <a16:creationId xmlns:a16="http://schemas.microsoft.com/office/drawing/2014/main" xmlns="" id="{D647BE48-4C4A-796A-A76F-272D4BFE42CF}"/>
              </a:ext>
            </a:extLst>
          </p:cNvPr>
          <p:cNvCxnSpPr>
            <a:cxnSpLocks/>
          </p:cNvCxnSpPr>
          <p:nvPr/>
        </p:nvCxnSpPr>
        <p:spPr>
          <a:xfrm>
            <a:off x="10265479" y="3563521"/>
            <a:ext cx="10607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Đường nối Thẳng 7">
            <a:extLst>
              <a:ext uri="{FF2B5EF4-FFF2-40B4-BE49-F238E27FC236}">
                <a16:creationId xmlns:a16="http://schemas.microsoft.com/office/drawing/2014/main" xmlns="" id="{89A32246-1C62-76F2-3ECF-1A0401DEC9F8}"/>
              </a:ext>
            </a:extLst>
          </p:cNvPr>
          <p:cNvCxnSpPr>
            <a:cxnSpLocks/>
          </p:cNvCxnSpPr>
          <p:nvPr/>
        </p:nvCxnSpPr>
        <p:spPr>
          <a:xfrm>
            <a:off x="3726893" y="4063757"/>
            <a:ext cx="6400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xmlns="" id="{377E138D-0DD2-52A0-7BFD-37DF8D78BCCF}"/>
              </a:ext>
            </a:extLst>
          </p:cNvPr>
          <p:cNvGrpSpPr/>
          <p:nvPr/>
        </p:nvGrpSpPr>
        <p:grpSpPr>
          <a:xfrm>
            <a:off x="4191387" y="4783455"/>
            <a:ext cx="7954191" cy="2420072"/>
            <a:chOff x="2384143" y="4163490"/>
            <a:chExt cx="7954191" cy="2420072"/>
          </a:xfrm>
        </p:grpSpPr>
        <p:sp>
          <p:nvSpPr>
            <p:cNvPr id="30" name="Freeform 9">
              <a:extLst>
                <a:ext uri="{FF2B5EF4-FFF2-40B4-BE49-F238E27FC236}">
                  <a16:creationId xmlns:a16="http://schemas.microsoft.com/office/drawing/2014/main" xmlns="" id="{B07D9677-3A29-6324-B6DD-C401A4753DDB}"/>
                </a:ext>
              </a:extLst>
            </p:cNvPr>
            <p:cNvSpPr/>
            <p:nvPr/>
          </p:nvSpPr>
          <p:spPr>
            <a:xfrm>
              <a:off x="7343542" y="4163490"/>
              <a:ext cx="2994792" cy="2420072"/>
            </a:xfrm>
            <a:custGeom>
              <a:avLst/>
              <a:gdLst/>
              <a:ahLst/>
              <a:cxnLst/>
              <a:rect l="l" t="t" r="r" b="b"/>
              <a:pathLst>
                <a:path w="2665366" h="2142288">
                  <a:moveTo>
                    <a:pt x="0" y="0"/>
                  </a:moveTo>
                  <a:lnTo>
                    <a:pt x="2665366" y="0"/>
                  </a:lnTo>
                  <a:lnTo>
                    <a:pt x="2665366" y="2142287"/>
                  </a:lnTo>
                  <a:lnTo>
                    <a:pt x="0" y="2142287"/>
                  </a:lnTo>
                  <a:lnTo>
                    <a:pt x="0" y="0"/>
                  </a:lnTo>
                  <a:close/>
                </a:path>
              </a:pathLst>
            </a:custGeom>
            <a:blipFill>
              <a:blip r:embed="rId11"/>
              <a:stretch>
                <a:fillRect/>
              </a:stretch>
            </a:blipFill>
          </p:spPr>
          <p:txBody>
            <a:bodyPr/>
            <a:lstStyle/>
            <a:p>
              <a:endParaRPr lang="en-US"/>
            </a:p>
          </p:txBody>
        </p:sp>
        <p:sp>
          <p:nvSpPr>
            <p:cNvPr id="31" name="TextBox 30">
              <a:extLst>
                <a:ext uri="{FF2B5EF4-FFF2-40B4-BE49-F238E27FC236}">
                  <a16:creationId xmlns:a16="http://schemas.microsoft.com/office/drawing/2014/main" xmlns="" id="{E6B3A6D7-08A0-D042-3B9E-BB6C9E7DE0A3}"/>
                </a:ext>
              </a:extLst>
            </p:cNvPr>
            <p:cNvSpPr txBox="1"/>
            <p:nvPr/>
          </p:nvSpPr>
          <p:spPr>
            <a:xfrm>
              <a:off x="2384143" y="4560225"/>
              <a:ext cx="6195602" cy="1015663"/>
            </a:xfrm>
            <a:prstGeom prst="rect">
              <a:avLst/>
            </a:prstGeom>
            <a:noFill/>
          </p:spPr>
          <p:txBody>
            <a:bodyPr wrap="square" rtlCol="0">
              <a:spAutoFit/>
            </a:bodyPr>
            <a:lstStyle/>
            <a:p>
              <a:pPr algn="ctr"/>
              <a:r>
                <a:rPr lang="en-US" sz="6000" dirty="0">
                  <a:ln w="19050">
                    <a:solidFill>
                      <a:srgbClr val="002060"/>
                    </a:solidFill>
                  </a:ln>
                  <a:solidFill>
                    <a:srgbClr val="D2E4FE"/>
                  </a:solidFill>
                  <a:latin typeface="LNTH-Hoa Nho LNTH" pitchFamily="2" charset="0"/>
                </a:rPr>
                <a:t>THỰC HIỆN CÁ NHÂN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00" fill="hold"/>
                                        <p:tgtEl>
                                          <p:spTgt spid="29"/>
                                        </p:tgtEl>
                                        <p:attrNameLst>
                                          <p:attrName>ppt_w</p:attrName>
                                        </p:attrNameLst>
                                      </p:cBhvr>
                                      <p:tavLst>
                                        <p:tav tm="0">
                                          <p:val>
                                            <p:fltVal val="0"/>
                                          </p:val>
                                        </p:tav>
                                        <p:tav tm="100000">
                                          <p:val>
                                            <p:strVal val="#ppt_w"/>
                                          </p:val>
                                        </p:tav>
                                      </p:tavLst>
                                    </p:anim>
                                    <p:anim calcmode="lin" valueType="num">
                                      <p:cBhvr>
                                        <p:cTn id="44" dur="700" fill="hold"/>
                                        <p:tgtEl>
                                          <p:spTgt spid="29"/>
                                        </p:tgtEl>
                                        <p:attrNameLst>
                                          <p:attrName>ppt_h</p:attrName>
                                        </p:attrNameLst>
                                      </p:cBhvr>
                                      <p:tavLst>
                                        <p:tav tm="0">
                                          <p:val>
                                            <p:fltVal val="0"/>
                                          </p:val>
                                        </p:tav>
                                        <p:tav tm="100000">
                                          <p:val>
                                            <p:strVal val="#ppt_h"/>
                                          </p:val>
                                        </p:tav>
                                      </p:tavLst>
                                    </p:anim>
                                    <p:animEffect transition="in" filter="fade">
                                      <p:cBhvr>
                                        <p:cTn id="45" dur="700"/>
                                        <p:tgtEl>
                                          <p:spTgt spid="29"/>
                                        </p:tgtEl>
                                      </p:cBhvr>
                                    </p:animEffect>
                                  </p:childTnLst>
                                </p:cTn>
                              </p:par>
                            </p:childTnLst>
                          </p:cTn>
                        </p:par>
                        <p:par>
                          <p:cTn id="46" fill="hold">
                            <p:stCondLst>
                              <p:cond delay="700"/>
                            </p:stCondLst>
                            <p:childTnLst>
                              <p:par>
                                <p:cTn id="47" presetID="32" presetClass="emph" presetSubtype="0" fill="hold" nodeType="afterEffect">
                                  <p:stCondLst>
                                    <p:cond delay="0"/>
                                  </p:stCondLst>
                                  <p:childTnLst>
                                    <p:animRot by="120000">
                                      <p:cBhvr>
                                        <p:cTn id="48" dur="100" fill="hold">
                                          <p:stCondLst>
                                            <p:cond delay="0"/>
                                          </p:stCondLst>
                                        </p:cTn>
                                        <p:tgtEl>
                                          <p:spTgt spid="29"/>
                                        </p:tgtEl>
                                        <p:attrNameLst>
                                          <p:attrName>r</p:attrName>
                                        </p:attrNameLst>
                                      </p:cBhvr>
                                    </p:animRot>
                                    <p:animRot by="-240000">
                                      <p:cBhvr>
                                        <p:cTn id="49" dur="200" fill="hold">
                                          <p:stCondLst>
                                            <p:cond delay="200"/>
                                          </p:stCondLst>
                                        </p:cTn>
                                        <p:tgtEl>
                                          <p:spTgt spid="29"/>
                                        </p:tgtEl>
                                        <p:attrNameLst>
                                          <p:attrName>r</p:attrName>
                                        </p:attrNameLst>
                                      </p:cBhvr>
                                    </p:animRot>
                                    <p:animRot by="240000">
                                      <p:cBhvr>
                                        <p:cTn id="50" dur="200" fill="hold">
                                          <p:stCondLst>
                                            <p:cond delay="400"/>
                                          </p:stCondLst>
                                        </p:cTn>
                                        <p:tgtEl>
                                          <p:spTgt spid="29"/>
                                        </p:tgtEl>
                                        <p:attrNameLst>
                                          <p:attrName>r</p:attrName>
                                        </p:attrNameLst>
                                      </p:cBhvr>
                                    </p:animRot>
                                    <p:animRot by="-240000">
                                      <p:cBhvr>
                                        <p:cTn id="51" dur="200" fill="hold">
                                          <p:stCondLst>
                                            <p:cond delay="600"/>
                                          </p:stCondLst>
                                        </p:cTn>
                                        <p:tgtEl>
                                          <p:spTgt spid="29"/>
                                        </p:tgtEl>
                                        <p:attrNameLst>
                                          <p:attrName>r</p:attrName>
                                        </p:attrNameLst>
                                      </p:cBhvr>
                                    </p:animRot>
                                    <p:animRot by="120000">
                                      <p:cBhvr>
                                        <p:cTn id="52" dur="200" fill="hold">
                                          <p:stCondLst>
                                            <p:cond delay="800"/>
                                          </p:stCondLst>
                                        </p:cTn>
                                        <p:tgtEl>
                                          <p:spTgt spid="29"/>
                                        </p:tgtEl>
                                        <p:attrNameLst>
                                          <p:attrName>r</p:attrName>
                                        </p:attrNameLst>
                                      </p:cBhvr>
                                    </p:animRot>
                                  </p:childTnLst>
                                  <p:subTnLst>
                                    <p:audio>
                                      <p:cMediaNode>
                                        <p:cTn display="0" masterRel="sameClick">
                                          <p:stCondLst>
                                            <p:cond evt="begin" delay="0">
                                              <p:tn val="47"/>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xmlns=""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3"/>
            <a:stretch>
              <a:fillRect/>
            </a:stretch>
          </a:blipFill>
        </p:spPr>
        <p:txBody>
          <a:bodyPr/>
          <a:lstStyle/>
          <a:p>
            <a:endParaRPr lang="en-US"/>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4">
              <a:alphaModFix amt="40000"/>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dirty="0"/>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4">
              <a:alphaModFix amt="40000"/>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dirty="0"/>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grpSp>
        <p:nvGrpSpPr>
          <p:cNvPr id="23" name="Nhóm 23">
            <a:extLst>
              <a:ext uri="{FF2B5EF4-FFF2-40B4-BE49-F238E27FC236}">
                <a16:creationId xmlns:a16="http://schemas.microsoft.com/office/drawing/2014/main" xmlns="" id="{38F26E47-8D04-8EA4-4BF3-118EA023E0B2}"/>
              </a:ext>
            </a:extLst>
          </p:cNvPr>
          <p:cNvGrpSpPr/>
          <p:nvPr/>
        </p:nvGrpSpPr>
        <p:grpSpPr>
          <a:xfrm>
            <a:off x="0" y="142041"/>
            <a:ext cx="12192000" cy="1631594"/>
            <a:chOff x="3223698" y="4612130"/>
            <a:chExt cx="4280542" cy="2435429"/>
          </a:xfrm>
        </p:grpSpPr>
        <p:sp>
          <p:nvSpPr>
            <p:cNvPr id="24" name="TextBox 67">
              <a:extLst>
                <a:ext uri="{FF2B5EF4-FFF2-40B4-BE49-F238E27FC236}">
                  <a16:creationId xmlns:a16="http://schemas.microsoft.com/office/drawing/2014/main" xmlns="" id="{B34811B0-6946-CEFD-D879-86E10649D740}"/>
                </a:ext>
              </a:extLst>
            </p:cNvPr>
            <p:cNvSpPr txBox="1"/>
            <p:nvPr/>
          </p:nvSpPr>
          <p:spPr>
            <a:xfrm>
              <a:off x="3223698" y="4612130"/>
              <a:ext cx="4280542" cy="2434865"/>
            </a:xfrm>
            <a:prstGeom prst="rect">
              <a:avLst/>
            </a:prstGeom>
            <a:noFill/>
          </p:spPr>
          <p:txBody>
            <a:bodyPr wrap="square" rtlCol="0">
              <a:spAutoFit/>
            </a:bodyPr>
            <a:lstStyle/>
            <a:p>
              <a:pPr algn="ctr"/>
              <a:r>
                <a:rPr lang="en-US" sz="100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TRÌNH BÀY TRƯỚC LỚP</a:t>
              </a:r>
            </a:p>
          </p:txBody>
        </p:sp>
        <p:sp>
          <p:nvSpPr>
            <p:cNvPr id="25" name="TextBox 67">
              <a:extLst>
                <a:ext uri="{FF2B5EF4-FFF2-40B4-BE49-F238E27FC236}">
                  <a16:creationId xmlns:a16="http://schemas.microsoft.com/office/drawing/2014/main" xmlns="" id="{B3DCAF13-37B7-0B1C-7A56-E2D99B426EDF}"/>
                </a:ext>
              </a:extLst>
            </p:cNvPr>
            <p:cNvSpPr txBox="1"/>
            <p:nvPr/>
          </p:nvSpPr>
          <p:spPr>
            <a:xfrm>
              <a:off x="3223698" y="4612694"/>
              <a:ext cx="4280542" cy="2434865"/>
            </a:xfrm>
            <a:prstGeom prst="rect">
              <a:avLst/>
            </a:prstGeom>
            <a:noFill/>
          </p:spPr>
          <p:txBody>
            <a:bodyPr wrap="square" rtlCol="0">
              <a:spAutoFit/>
            </a:bodyPr>
            <a:lstStyle/>
            <a:p>
              <a:pPr algn="ctr"/>
              <a:r>
                <a:rPr lang="en-US" sz="10000" b="1" dirty="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TRÌNH BÀY TRƯỚC LỚP</a:t>
              </a:r>
            </a:p>
          </p:txBody>
        </p:sp>
      </p:grpSp>
    </p:spTree>
    <p:extLst>
      <p:ext uri="{BB962C8B-B14F-4D97-AF65-F5344CB8AC3E}">
        <p14:creationId xmlns:p14="http://schemas.microsoft.com/office/powerpoint/2010/main" val="32007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00" fill="hold"/>
                                        <p:tgtEl>
                                          <p:spTgt spid="23"/>
                                        </p:tgtEl>
                                        <p:attrNameLst>
                                          <p:attrName>ppt_w</p:attrName>
                                        </p:attrNameLst>
                                      </p:cBhvr>
                                      <p:tavLst>
                                        <p:tav tm="0">
                                          <p:val>
                                            <p:fltVal val="0"/>
                                          </p:val>
                                        </p:tav>
                                        <p:tav tm="100000">
                                          <p:val>
                                            <p:strVal val="#ppt_w"/>
                                          </p:val>
                                        </p:tav>
                                      </p:tavLst>
                                    </p:anim>
                                    <p:anim calcmode="lin" valueType="num">
                                      <p:cBhvr>
                                        <p:cTn id="8" dur="700" fill="hold"/>
                                        <p:tgtEl>
                                          <p:spTgt spid="23"/>
                                        </p:tgtEl>
                                        <p:attrNameLst>
                                          <p:attrName>ppt_h</p:attrName>
                                        </p:attrNameLst>
                                      </p:cBhvr>
                                      <p:tavLst>
                                        <p:tav tm="0">
                                          <p:val>
                                            <p:fltVal val="0"/>
                                          </p:val>
                                        </p:tav>
                                        <p:tav tm="100000">
                                          <p:val>
                                            <p:strVal val="#ppt_h"/>
                                          </p:val>
                                        </p:tav>
                                      </p:tavLst>
                                    </p:anim>
                                    <p:animEffect transition="in" filter="fade">
                                      <p:cBhvr>
                                        <p:cTn id="9" dur="700"/>
                                        <p:tgtEl>
                                          <p:spTgt spid="23"/>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6">
            <a:extLst>
              <a:ext uri="{FF2B5EF4-FFF2-40B4-BE49-F238E27FC236}">
                <a16:creationId xmlns:a16="http://schemas.microsoft.com/office/drawing/2014/main" xmlns="" id="{83C6E217-B9BB-8C44-9C25-A492DBFA6A97}"/>
              </a:ext>
            </a:extLst>
          </p:cNvPr>
          <p:cNvGrpSpPr/>
          <p:nvPr/>
        </p:nvGrpSpPr>
        <p:grpSpPr>
          <a:xfrm>
            <a:off x="5222420" y="480660"/>
            <a:ext cx="5720309" cy="4744936"/>
            <a:chOff x="0" y="-47625"/>
            <a:chExt cx="2259875" cy="1874542"/>
          </a:xfrm>
        </p:grpSpPr>
        <p:sp>
          <p:nvSpPr>
            <p:cNvPr id="19" name="Freeform 7">
              <a:extLst>
                <a:ext uri="{FF2B5EF4-FFF2-40B4-BE49-F238E27FC236}">
                  <a16:creationId xmlns:a16="http://schemas.microsoft.com/office/drawing/2014/main" xmlns="" id="{2FCB5AB9-196C-29DC-36E2-CB129992B0D1}"/>
                </a:ext>
              </a:extLst>
            </p:cNvPr>
            <p:cNvSpPr/>
            <p:nvPr/>
          </p:nvSpPr>
          <p:spPr>
            <a:xfrm>
              <a:off x="117532" y="184361"/>
              <a:ext cx="2142343" cy="1642556"/>
            </a:xfrm>
            <a:custGeom>
              <a:avLst/>
              <a:gdLst/>
              <a:ahLst/>
              <a:cxnLst/>
              <a:rect l="l" t="t" r="r" b="b"/>
              <a:pathLst>
                <a:path w="1481163" h="1642556">
                  <a:moveTo>
                    <a:pt x="70208" y="0"/>
                  </a:moveTo>
                  <a:lnTo>
                    <a:pt x="1410955" y="0"/>
                  </a:lnTo>
                  <a:cubicBezTo>
                    <a:pt x="1429575" y="0"/>
                    <a:pt x="1447433" y="7397"/>
                    <a:pt x="1460600" y="20564"/>
                  </a:cubicBezTo>
                  <a:cubicBezTo>
                    <a:pt x="1473766" y="33730"/>
                    <a:pt x="1481163" y="51588"/>
                    <a:pt x="1481163" y="70208"/>
                  </a:cubicBezTo>
                  <a:lnTo>
                    <a:pt x="1481163" y="1572347"/>
                  </a:lnTo>
                  <a:cubicBezTo>
                    <a:pt x="1481163" y="1590968"/>
                    <a:pt x="1473766" y="1608825"/>
                    <a:pt x="1460600" y="1621992"/>
                  </a:cubicBezTo>
                  <a:cubicBezTo>
                    <a:pt x="1447433" y="1635159"/>
                    <a:pt x="1429575" y="1642556"/>
                    <a:pt x="1410955" y="1642556"/>
                  </a:cubicBezTo>
                  <a:lnTo>
                    <a:pt x="70208" y="1642556"/>
                  </a:lnTo>
                  <a:cubicBezTo>
                    <a:pt x="31433" y="1642556"/>
                    <a:pt x="0" y="1611122"/>
                    <a:pt x="0" y="1572347"/>
                  </a:cubicBezTo>
                  <a:lnTo>
                    <a:pt x="0" y="70208"/>
                  </a:lnTo>
                  <a:cubicBezTo>
                    <a:pt x="0" y="51588"/>
                    <a:pt x="7397" y="33730"/>
                    <a:pt x="20564" y="20564"/>
                  </a:cubicBezTo>
                  <a:cubicBezTo>
                    <a:pt x="33730" y="7397"/>
                    <a:pt x="51588" y="0"/>
                    <a:pt x="70208" y="0"/>
                  </a:cubicBezTo>
                  <a:close/>
                </a:path>
              </a:pathLst>
            </a:custGeom>
            <a:solidFill>
              <a:srgbClr val="FFE8E4"/>
            </a:solidFill>
          </p:spPr>
          <p:txBody>
            <a:bodyPr/>
            <a:lstStyle/>
            <a:p>
              <a:endParaRPr lang="en-US" sz="1200"/>
            </a:p>
          </p:txBody>
        </p:sp>
        <p:sp>
          <p:nvSpPr>
            <p:cNvPr id="20" name="TextBox 8">
              <a:extLst>
                <a:ext uri="{FF2B5EF4-FFF2-40B4-BE49-F238E27FC236}">
                  <a16:creationId xmlns:a16="http://schemas.microsoft.com/office/drawing/2014/main" xmlns="" id="{B6BEE517-DB2A-3510-D041-3F34C9232E1D}"/>
                </a:ext>
              </a:extLst>
            </p:cNvPr>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2" name="Freeform 2"/>
          <p:cNvSpPr/>
          <p:nvPr/>
        </p:nvSpPr>
        <p:spPr>
          <a:xfrm>
            <a:off x="852055" y="5498261"/>
            <a:ext cx="12588361" cy="2655000"/>
          </a:xfrm>
          <a:custGeom>
            <a:avLst/>
            <a:gdLst/>
            <a:ahLst/>
            <a:cxnLst/>
            <a:rect l="l" t="t" r="r" b="b"/>
            <a:pathLst>
              <a:path w="18882542" h="3982500">
                <a:moveTo>
                  <a:pt x="0" y="0"/>
                </a:moveTo>
                <a:lnTo>
                  <a:pt x="18882542" y="0"/>
                </a:lnTo>
                <a:lnTo>
                  <a:pt x="18882542" y="3982500"/>
                </a:lnTo>
                <a:lnTo>
                  <a:pt x="0" y="39825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3" name="Freeform 3"/>
          <p:cNvSpPr/>
          <p:nvPr/>
        </p:nvSpPr>
        <p:spPr>
          <a:xfrm>
            <a:off x="-459604" y="4161018"/>
            <a:ext cx="3888557" cy="2743200"/>
          </a:xfrm>
          <a:custGeom>
            <a:avLst/>
            <a:gdLst/>
            <a:ahLst/>
            <a:cxnLst/>
            <a:rect l="l" t="t" r="r" b="b"/>
            <a:pathLst>
              <a:path w="5832835" h="4114800">
                <a:moveTo>
                  <a:pt x="0" y="0"/>
                </a:moveTo>
                <a:lnTo>
                  <a:pt x="5832835" y="0"/>
                </a:lnTo>
                <a:lnTo>
                  <a:pt x="583283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5" name="Freeform 5"/>
          <p:cNvSpPr/>
          <p:nvPr/>
        </p:nvSpPr>
        <p:spPr>
          <a:xfrm>
            <a:off x="3716675" y="1168610"/>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6" name="Freeform 6"/>
          <p:cNvSpPr/>
          <p:nvPr/>
        </p:nvSpPr>
        <p:spPr>
          <a:xfrm>
            <a:off x="1441401" y="2045380"/>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sp>
        <p:nvSpPr>
          <p:cNvPr id="7" name="Freeform 7"/>
          <p:cNvSpPr/>
          <p:nvPr/>
        </p:nvSpPr>
        <p:spPr>
          <a:xfrm>
            <a:off x="10379257" y="4843457"/>
            <a:ext cx="1126943" cy="862623"/>
          </a:xfrm>
          <a:custGeom>
            <a:avLst/>
            <a:gdLst/>
            <a:ahLst/>
            <a:cxnLst/>
            <a:rect l="l" t="t" r="r" b="b"/>
            <a:pathLst>
              <a:path w="1690414" h="1293935">
                <a:moveTo>
                  <a:pt x="0" y="0"/>
                </a:moveTo>
                <a:lnTo>
                  <a:pt x="1690414" y="0"/>
                </a:lnTo>
                <a:lnTo>
                  <a:pt x="1690414" y="1293935"/>
                </a:lnTo>
                <a:lnTo>
                  <a:pt x="0" y="129393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sz="1200"/>
          </a:p>
        </p:txBody>
      </p:sp>
      <p:sp>
        <p:nvSpPr>
          <p:cNvPr id="9" name="Freeform 9"/>
          <p:cNvSpPr/>
          <p:nvPr/>
        </p:nvSpPr>
        <p:spPr>
          <a:xfrm>
            <a:off x="-1343815" y="-26280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sz="1200"/>
          </a:p>
        </p:txBody>
      </p:sp>
      <p:sp>
        <p:nvSpPr>
          <p:cNvPr id="10" name="Freeform 10"/>
          <p:cNvSpPr/>
          <p:nvPr/>
        </p:nvSpPr>
        <p:spPr>
          <a:xfrm>
            <a:off x="9641469" y="-18196"/>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sz="1200"/>
          </a:p>
        </p:txBody>
      </p:sp>
      <p:sp>
        <p:nvSpPr>
          <p:cNvPr id="11" name="Hộp Văn bản 1">
            <a:extLst>
              <a:ext uri="{FF2B5EF4-FFF2-40B4-BE49-F238E27FC236}">
                <a16:creationId xmlns:a16="http://schemas.microsoft.com/office/drawing/2014/main" xmlns="" id="{69F5EA00-3757-870E-2E77-2FBF25D41FC5}"/>
              </a:ext>
            </a:extLst>
          </p:cNvPr>
          <p:cNvSpPr txBox="1"/>
          <p:nvPr/>
        </p:nvSpPr>
        <p:spPr>
          <a:xfrm>
            <a:off x="6405421" y="1359105"/>
            <a:ext cx="3480230" cy="830997"/>
          </a:xfrm>
          <a:prstGeom prst="rect">
            <a:avLst/>
          </a:prstGeom>
          <a:noFill/>
        </p:spPr>
        <p:txBody>
          <a:bodyPr wrap="square" rtlCol="0">
            <a:spAutoFit/>
          </a:bodyPr>
          <a:lstStyle/>
          <a:p>
            <a:pPr algn="ctr"/>
            <a:r>
              <a:rPr lang="en-US" sz="4800" b="1" dirty="0">
                <a:ln w="19050">
                  <a:solidFill>
                    <a:schemeClr val="bg1"/>
                  </a:solidFill>
                </a:ln>
                <a:solidFill>
                  <a:srgbClr val="FA4357"/>
                </a:solidFill>
                <a:latin typeface="iCiel Pony" panose="02000000000000000000" pitchFamily="2" charset="0"/>
              </a:rPr>
              <a:t>MỤC TIÊU</a:t>
            </a:r>
          </a:p>
        </p:txBody>
      </p:sp>
      <p:pic>
        <p:nvPicPr>
          <p:cNvPr id="12" name="Picture 11">
            <a:extLst>
              <a:ext uri="{FF2B5EF4-FFF2-40B4-BE49-F238E27FC236}">
                <a16:creationId xmlns:a16="http://schemas.microsoft.com/office/drawing/2014/main" xmlns="" id="{41FE6928-8DA5-2A87-4D30-D117E4EA63F0}"/>
              </a:ext>
            </a:extLst>
          </p:cNvPr>
          <p:cNvPicPr>
            <a:picLocks noChangeAspect="1"/>
          </p:cNvPicPr>
          <p:nvPr/>
        </p:nvPicPr>
        <p:blipFill>
          <a:blip r:embed="rId15"/>
          <a:stretch>
            <a:fillRect/>
          </a:stretch>
        </p:blipFill>
        <p:spPr>
          <a:xfrm>
            <a:off x="5790956" y="2347666"/>
            <a:ext cx="609600" cy="609600"/>
          </a:xfrm>
          <a:prstGeom prst="rect">
            <a:avLst/>
          </a:prstGeom>
        </p:spPr>
      </p:pic>
      <p:sp>
        <p:nvSpPr>
          <p:cNvPr id="13" name="TextBox 12">
            <a:extLst>
              <a:ext uri="{FF2B5EF4-FFF2-40B4-BE49-F238E27FC236}">
                <a16:creationId xmlns:a16="http://schemas.microsoft.com/office/drawing/2014/main" xmlns="" id="{7E5889F5-8313-5AEA-4288-1CE9BC96807B}"/>
              </a:ext>
            </a:extLst>
          </p:cNvPr>
          <p:cNvSpPr txBox="1"/>
          <p:nvPr/>
        </p:nvSpPr>
        <p:spPr>
          <a:xfrm>
            <a:off x="6659652" y="2347667"/>
            <a:ext cx="5963635" cy="699359"/>
          </a:xfrm>
          <a:prstGeom prst="rect">
            <a:avLst/>
          </a:prstGeom>
          <a:noFill/>
        </p:spPr>
        <p:txBody>
          <a:bodyPr wrap="square">
            <a:spAutoFit/>
          </a:bodyPr>
          <a:lstStyle/>
          <a:p>
            <a:pPr algn="just">
              <a:lnSpc>
                <a:spcPct val="115000"/>
              </a:lnSpc>
              <a:spcAft>
                <a:spcPts val="533"/>
              </a:spcAft>
            </a:pPr>
            <a:r>
              <a:rPr lang="en-US" sz="3600" b="1" dirty="0" err="1">
                <a:latin typeface="UTM Duepuntozero" panose="02040603050506020204" pitchFamily="18" charset="0"/>
                <a:ea typeface="Calibri" panose="020F0502020204030204" pitchFamily="34" charset="0"/>
                <a:cs typeface="Times New Roman" panose="02020603050405020304" pitchFamily="18" charset="0"/>
              </a:rPr>
              <a:t>Ôn</a:t>
            </a:r>
            <a:r>
              <a:rPr lang="en-US" sz="3600" b="1" dirty="0">
                <a:latin typeface="UTM Duepuntozero" panose="02040603050506020204" pitchFamily="18" charset="0"/>
                <a:ea typeface="Calibri" panose="020F0502020204030204" pitchFamily="34" charset="0"/>
                <a:cs typeface="Times New Roman" panose="02020603050405020304" pitchFamily="18" charset="0"/>
              </a:rPr>
              <a:t> </a:t>
            </a:r>
            <a:r>
              <a:rPr lang="en-US" sz="3600" b="1" dirty="0" err="1">
                <a:latin typeface="UTM Duepuntozero" panose="02040603050506020204" pitchFamily="18" charset="0"/>
                <a:ea typeface="Calibri" panose="020F0502020204030204" pitchFamily="34" charset="0"/>
                <a:cs typeface="Times New Roman" panose="02020603050405020304" pitchFamily="18" charset="0"/>
              </a:rPr>
              <a:t>luyện</a:t>
            </a:r>
            <a:r>
              <a:rPr lang="en-US" sz="3600" b="1" dirty="0">
                <a:latin typeface="UTM Duepuntozero" panose="02040603050506020204" pitchFamily="18" charset="0"/>
                <a:ea typeface="Calibri" panose="020F0502020204030204" pitchFamily="34" charset="0"/>
                <a:cs typeface="Times New Roman" panose="02020603050405020304" pitchFamily="18" charset="0"/>
              </a:rPr>
              <a:t> </a:t>
            </a:r>
            <a:r>
              <a:rPr lang="en-US" sz="3600" b="1" dirty="0" err="1">
                <a:latin typeface="UTM Duepuntozero" panose="02040603050506020204" pitchFamily="18" charset="0"/>
                <a:ea typeface="Calibri" panose="020F0502020204030204" pitchFamily="34" charset="0"/>
                <a:cs typeface="Times New Roman" panose="02020603050405020304" pitchFamily="18" charset="0"/>
              </a:rPr>
              <a:t>về</a:t>
            </a:r>
            <a:r>
              <a:rPr lang="en-US" sz="3600" b="1" dirty="0">
                <a:latin typeface="UTM Duepuntozero" panose="02040603050506020204" pitchFamily="18" charset="0"/>
                <a:ea typeface="Calibri" panose="020F0502020204030204" pitchFamily="34" charset="0"/>
                <a:cs typeface="Times New Roman" panose="02020603050405020304" pitchFamily="18" charset="0"/>
              </a:rPr>
              <a:t> </a:t>
            </a:r>
            <a:r>
              <a:rPr lang="en-US" sz="3600" b="1" dirty="0" err="1">
                <a:latin typeface="UTM Duepuntozero" panose="02040603050506020204" pitchFamily="18" charset="0"/>
                <a:ea typeface="Calibri" panose="020F0502020204030204" pitchFamily="34" charset="0"/>
                <a:cs typeface="Times New Roman" panose="02020603050405020304" pitchFamily="18" charset="0"/>
              </a:rPr>
              <a:t>danh</a:t>
            </a:r>
            <a:r>
              <a:rPr lang="en-US" sz="3600" b="1" dirty="0">
                <a:latin typeface="UTM Duepuntozero" panose="02040603050506020204" pitchFamily="18" charset="0"/>
                <a:ea typeface="Calibri" panose="020F0502020204030204" pitchFamily="34" charset="0"/>
                <a:cs typeface="Times New Roman" panose="02020603050405020304" pitchFamily="18" charset="0"/>
              </a:rPr>
              <a:t> </a:t>
            </a:r>
            <a:r>
              <a:rPr lang="en-US" sz="3600" b="1" dirty="0" err="1">
                <a:latin typeface="UTM Duepuntozero" panose="02040603050506020204" pitchFamily="18" charset="0"/>
                <a:ea typeface="Calibri" panose="020F0502020204030204" pitchFamily="34" charset="0"/>
                <a:cs typeface="Times New Roman" panose="02020603050405020304" pitchFamily="18" charset="0"/>
              </a:rPr>
              <a:t>từ</a:t>
            </a:r>
            <a:r>
              <a:rPr lang="en-US" sz="3600" b="1" dirty="0">
                <a:latin typeface="UTM Duepuntozero" panose="02040603050506020204" pitchFamily="18" charset="0"/>
                <a:ea typeface="Calibri" panose="020F0502020204030204" pitchFamily="34" charset="0"/>
                <a:cs typeface="Times New Roman" panose="02020603050405020304" pitchFamily="18" charset="0"/>
              </a:rPr>
              <a:t>.</a:t>
            </a:r>
          </a:p>
        </p:txBody>
      </p:sp>
      <p:pic>
        <p:nvPicPr>
          <p:cNvPr id="14" name="Picture 13">
            <a:extLst>
              <a:ext uri="{FF2B5EF4-FFF2-40B4-BE49-F238E27FC236}">
                <a16:creationId xmlns:a16="http://schemas.microsoft.com/office/drawing/2014/main" xmlns="" id="{55FCF9AD-AC1C-B275-AC10-51539B42D4C0}"/>
              </a:ext>
            </a:extLst>
          </p:cNvPr>
          <p:cNvPicPr>
            <a:picLocks noChangeAspect="1"/>
          </p:cNvPicPr>
          <p:nvPr/>
        </p:nvPicPr>
        <p:blipFill>
          <a:blip r:embed="rId15"/>
          <a:stretch>
            <a:fillRect/>
          </a:stretch>
        </p:blipFill>
        <p:spPr>
          <a:xfrm>
            <a:off x="5790956" y="3204891"/>
            <a:ext cx="609600" cy="609600"/>
          </a:xfrm>
          <a:prstGeom prst="rect">
            <a:avLst/>
          </a:prstGeom>
        </p:spPr>
      </p:pic>
      <p:sp>
        <p:nvSpPr>
          <p:cNvPr id="15" name="TextBox 14">
            <a:extLst>
              <a:ext uri="{FF2B5EF4-FFF2-40B4-BE49-F238E27FC236}">
                <a16:creationId xmlns:a16="http://schemas.microsoft.com/office/drawing/2014/main" xmlns="" id="{BF002A81-10B3-CEF8-B51A-6EC435B185DA}"/>
              </a:ext>
            </a:extLst>
          </p:cNvPr>
          <p:cNvSpPr txBox="1"/>
          <p:nvPr/>
        </p:nvSpPr>
        <p:spPr>
          <a:xfrm>
            <a:off x="6659652" y="3204892"/>
            <a:ext cx="5963635" cy="699359"/>
          </a:xfrm>
          <a:prstGeom prst="rect">
            <a:avLst/>
          </a:prstGeom>
          <a:noFill/>
        </p:spPr>
        <p:txBody>
          <a:bodyPr wrap="square">
            <a:spAutoFit/>
          </a:bodyPr>
          <a:lstStyle/>
          <a:p>
            <a:pPr algn="just">
              <a:lnSpc>
                <a:spcPct val="115000"/>
              </a:lnSpc>
              <a:spcAft>
                <a:spcPts val="533"/>
              </a:spcAft>
            </a:pPr>
            <a:r>
              <a:rPr lang="en-US" sz="3600" b="1" dirty="0" err="1">
                <a:latin typeface="UTM Duepuntozero" panose="02040603050506020204" pitchFamily="18" charset="0"/>
                <a:ea typeface="Calibri" panose="020F0502020204030204" pitchFamily="34" charset="0"/>
                <a:cs typeface="Times New Roman" panose="02020603050405020304" pitchFamily="18" charset="0"/>
              </a:rPr>
              <a:t>Ôn</a:t>
            </a:r>
            <a:r>
              <a:rPr lang="en-US" sz="3600" b="1" dirty="0">
                <a:latin typeface="UTM Duepuntozero" panose="02040603050506020204" pitchFamily="18" charset="0"/>
                <a:ea typeface="Calibri" panose="020F0502020204030204" pitchFamily="34" charset="0"/>
                <a:cs typeface="Times New Roman" panose="02020603050405020304" pitchFamily="18" charset="0"/>
              </a:rPr>
              <a:t> </a:t>
            </a:r>
            <a:r>
              <a:rPr lang="en-US" sz="3600" b="1" dirty="0" err="1">
                <a:latin typeface="UTM Duepuntozero" panose="02040603050506020204" pitchFamily="18" charset="0"/>
                <a:ea typeface="Calibri" panose="020F0502020204030204" pitchFamily="34" charset="0"/>
                <a:cs typeface="Times New Roman" panose="02020603050405020304" pitchFamily="18" charset="0"/>
              </a:rPr>
              <a:t>luyện</a:t>
            </a:r>
            <a:r>
              <a:rPr lang="en-US" sz="3600" b="1" dirty="0">
                <a:latin typeface="UTM Duepuntozero" panose="02040603050506020204" pitchFamily="18" charset="0"/>
                <a:ea typeface="Calibri" panose="020F0502020204030204" pitchFamily="34" charset="0"/>
                <a:cs typeface="Times New Roman" panose="02020603050405020304" pitchFamily="18" charset="0"/>
              </a:rPr>
              <a:t> </a:t>
            </a:r>
            <a:r>
              <a:rPr lang="en-US" sz="3600" b="1" dirty="0" err="1">
                <a:latin typeface="UTM Duepuntozero" panose="02040603050506020204" pitchFamily="18" charset="0"/>
                <a:ea typeface="Calibri" panose="020F0502020204030204" pitchFamily="34" charset="0"/>
                <a:cs typeface="Times New Roman" panose="02020603050405020304" pitchFamily="18" charset="0"/>
              </a:rPr>
              <a:t>về</a:t>
            </a:r>
            <a:r>
              <a:rPr lang="en-US" sz="3600" b="1" dirty="0">
                <a:latin typeface="UTM Duepuntozero" panose="02040603050506020204" pitchFamily="18" charset="0"/>
                <a:ea typeface="Calibri" panose="020F0502020204030204" pitchFamily="34" charset="0"/>
                <a:cs typeface="Times New Roman" panose="02020603050405020304" pitchFamily="18" charset="0"/>
              </a:rPr>
              <a:t> </a:t>
            </a:r>
            <a:r>
              <a:rPr lang="en-US" sz="3600" b="1" dirty="0" err="1">
                <a:latin typeface="UTM Duepuntozero" panose="02040603050506020204" pitchFamily="18" charset="0"/>
                <a:ea typeface="Calibri" panose="020F0502020204030204" pitchFamily="34" charset="0"/>
                <a:cs typeface="Times New Roman" panose="02020603050405020304" pitchFamily="18" charset="0"/>
              </a:rPr>
              <a:t>nhân</a:t>
            </a:r>
            <a:r>
              <a:rPr lang="en-US" sz="3600" b="1" dirty="0">
                <a:latin typeface="UTM Duepuntozero" panose="02040603050506020204" pitchFamily="18" charset="0"/>
                <a:ea typeface="Calibri" panose="020F0502020204030204" pitchFamily="34" charset="0"/>
                <a:cs typeface="Times New Roman" panose="02020603050405020304" pitchFamily="18" charset="0"/>
              </a:rPr>
              <a:t> </a:t>
            </a:r>
            <a:r>
              <a:rPr lang="en-US" sz="3600" b="1" dirty="0" err="1">
                <a:latin typeface="UTM Duepuntozero" panose="02040603050506020204" pitchFamily="18" charset="0"/>
                <a:ea typeface="Calibri" panose="020F0502020204030204" pitchFamily="34" charset="0"/>
                <a:cs typeface="Times New Roman" panose="02020603050405020304" pitchFamily="18" charset="0"/>
              </a:rPr>
              <a:t>hóa</a:t>
            </a:r>
            <a:r>
              <a:rPr lang="en-US" sz="3600" b="1" dirty="0">
                <a:latin typeface="UTM Duepuntozero" panose="02040603050506020204" pitchFamily="18" charset="0"/>
                <a:ea typeface="Calibri" panose="020F0502020204030204" pitchFamily="34" charset="0"/>
                <a:cs typeface="Times New Roman" panose="02020603050405020304" pitchFamily="18" charset="0"/>
              </a:rPr>
              <a:t>.</a:t>
            </a:r>
          </a:p>
        </p:txBody>
      </p:sp>
      <p:pic>
        <p:nvPicPr>
          <p:cNvPr id="16" name="Picture 15">
            <a:extLst>
              <a:ext uri="{FF2B5EF4-FFF2-40B4-BE49-F238E27FC236}">
                <a16:creationId xmlns:a16="http://schemas.microsoft.com/office/drawing/2014/main" xmlns="" id="{8D910D45-E212-5E8D-B48E-6E22703E8B24}"/>
              </a:ext>
            </a:extLst>
          </p:cNvPr>
          <p:cNvPicPr>
            <a:picLocks noChangeAspect="1"/>
          </p:cNvPicPr>
          <p:nvPr/>
        </p:nvPicPr>
        <p:blipFill>
          <a:blip r:embed="rId15"/>
          <a:stretch>
            <a:fillRect/>
          </a:stretch>
        </p:blipFill>
        <p:spPr>
          <a:xfrm>
            <a:off x="5790956" y="4046433"/>
            <a:ext cx="609600" cy="609600"/>
          </a:xfrm>
          <a:prstGeom prst="rect">
            <a:avLst/>
          </a:prstGeom>
        </p:spPr>
      </p:pic>
      <p:sp>
        <p:nvSpPr>
          <p:cNvPr id="17" name="TextBox 16">
            <a:extLst>
              <a:ext uri="{FF2B5EF4-FFF2-40B4-BE49-F238E27FC236}">
                <a16:creationId xmlns:a16="http://schemas.microsoft.com/office/drawing/2014/main" xmlns="" id="{E6A63EEF-EFA1-1AE0-430F-133ECD966415}"/>
              </a:ext>
            </a:extLst>
          </p:cNvPr>
          <p:cNvSpPr txBox="1"/>
          <p:nvPr/>
        </p:nvSpPr>
        <p:spPr>
          <a:xfrm>
            <a:off x="6659652" y="4046434"/>
            <a:ext cx="5963635" cy="605871"/>
          </a:xfrm>
          <a:prstGeom prst="rect">
            <a:avLst/>
          </a:prstGeom>
          <a:noFill/>
        </p:spPr>
        <p:txBody>
          <a:bodyPr wrap="square">
            <a:spAutoFit/>
          </a:bodyPr>
          <a:lstStyle/>
          <a:p>
            <a:pPr algn="just">
              <a:lnSpc>
                <a:spcPct val="115000"/>
              </a:lnSpc>
              <a:spcAft>
                <a:spcPts val="533"/>
              </a:spcAft>
            </a:pPr>
            <a:r>
              <a:rPr lang="en-US" sz="3200" b="1" dirty="0" err="1">
                <a:latin typeface="UTM Duepuntozero" panose="02040603050506020204" pitchFamily="18" charset="0"/>
                <a:ea typeface="Calibri" panose="020F0502020204030204" pitchFamily="34" charset="0"/>
                <a:cs typeface="Times New Roman" panose="02020603050405020304" pitchFamily="18" charset="0"/>
              </a:rPr>
              <a:t>Ôn</a:t>
            </a:r>
            <a:r>
              <a:rPr lang="en-US" sz="3200" b="1" dirty="0">
                <a:latin typeface="UTM Duepuntozero" panose="02040603050506020204" pitchFamily="18" charset="0"/>
                <a:ea typeface="Calibri" panose="020F0502020204030204" pitchFamily="34" charset="0"/>
                <a:cs typeface="Times New Roman" panose="02020603050405020304" pitchFamily="18" charset="0"/>
              </a:rPr>
              <a:t> </a:t>
            </a:r>
            <a:r>
              <a:rPr lang="en-US" sz="3200" b="1" dirty="0" err="1">
                <a:latin typeface="UTM Duepuntozero" panose="02040603050506020204" pitchFamily="18" charset="0"/>
                <a:ea typeface="Calibri" panose="020F0502020204030204" pitchFamily="34" charset="0"/>
                <a:cs typeface="Times New Roman" panose="02020603050405020304" pitchFamily="18" charset="0"/>
              </a:rPr>
              <a:t>luyện</a:t>
            </a:r>
            <a:r>
              <a:rPr lang="en-US" sz="3200" b="1" dirty="0">
                <a:latin typeface="UTM Duepuntozero" panose="02040603050506020204" pitchFamily="18" charset="0"/>
                <a:ea typeface="Calibri" panose="020F0502020204030204" pitchFamily="34" charset="0"/>
                <a:cs typeface="Times New Roman" panose="02020603050405020304" pitchFamily="18" charset="0"/>
              </a:rPr>
              <a:t> </a:t>
            </a:r>
            <a:r>
              <a:rPr lang="en-US" sz="3200" b="1" dirty="0" err="1">
                <a:latin typeface="UTM Duepuntozero" panose="02040603050506020204" pitchFamily="18" charset="0"/>
                <a:ea typeface="Calibri" panose="020F0502020204030204" pitchFamily="34" charset="0"/>
                <a:cs typeface="Times New Roman" panose="02020603050405020304" pitchFamily="18" charset="0"/>
              </a:rPr>
              <a:t>sử</a:t>
            </a:r>
            <a:r>
              <a:rPr lang="en-US" sz="3200" b="1" dirty="0">
                <a:latin typeface="UTM Duepuntozero" panose="02040603050506020204" pitchFamily="18" charset="0"/>
                <a:ea typeface="Calibri" panose="020F0502020204030204" pitchFamily="34" charset="0"/>
                <a:cs typeface="Times New Roman" panose="02020603050405020304" pitchFamily="18" charset="0"/>
              </a:rPr>
              <a:t> </a:t>
            </a:r>
            <a:r>
              <a:rPr lang="en-US" sz="3200" b="1" dirty="0" err="1">
                <a:latin typeface="UTM Duepuntozero" panose="02040603050506020204" pitchFamily="18" charset="0"/>
                <a:ea typeface="Calibri" panose="020F0502020204030204" pitchFamily="34" charset="0"/>
                <a:cs typeface="Times New Roman" panose="02020603050405020304" pitchFamily="18" charset="0"/>
              </a:rPr>
              <a:t>dụng</a:t>
            </a:r>
            <a:r>
              <a:rPr lang="en-US" sz="3200" b="1" dirty="0">
                <a:latin typeface="UTM Duepuntozero" panose="02040603050506020204" pitchFamily="18" charset="0"/>
                <a:ea typeface="Calibri" panose="020F0502020204030204" pitchFamily="34" charset="0"/>
                <a:cs typeface="Times New Roman" panose="02020603050405020304" pitchFamily="18" charset="0"/>
              </a:rPr>
              <a:t> </a:t>
            </a:r>
            <a:r>
              <a:rPr lang="en-US" sz="3200" b="1" dirty="0" err="1">
                <a:latin typeface="UTM Duepuntozero" panose="02040603050506020204" pitchFamily="18" charset="0"/>
                <a:ea typeface="Calibri" panose="020F0502020204030204" pitchFamily="34" charset="0"/>
                <a:cs typeface="Times New Roman" panose="02020603050405020304" pitchFamily="18" charset="0"/>
              </a:rPr>
              <a:t>từ</a:t>
            </a:r>
            <a:r>
              <a:rPr lang="en-US" sz="3200" b="1" dirty="0">
                <a:latin typeface="UTM Duepuntozero" panose="02040603050506020204" pitchFamily="18" charset="0"/>
                <a:ea typeface="Calibri" panose="020F0502020204030204" pitchFamily="34" charset="0"/>
                <a:cs typeface="Times New Roman" panose="02020603050405020304" pitchFamily="18" charset="0"/>
              </a:rPr>
              <a:t> </a:t>
            </a:r>
            <a:r>
              <a:rPr lang="en-US" sz="3200" b="1" dirty="0" err="1">
                <a:latin typeface="UTM Duepuntozero" panose="02040603050506020204" pitchFamily="18" charset="0"/>
                <a:ea typeface="Calibri" panose="020F0502020204030204" pitchFamily="34" charset="0"/>
                <a:cs typeface="Times New Roman" panose="02020603050405020304" pitchFamily="18" charset="0"/>
              </a:rPr>
              <a:t>ngữ</a:t>
            </a:r>
            <a:r>
              <a:rPr lang="en-US" sz="3200" b="1" dirty="0">
                <a:latin typeface="UTM Duepuntozero" panose="02040603050506020204" pitchFamily="18" charset="0"/>
                <a:ea typeface="Calibri" panose="020F0502020204030204" pitchFamily="34" charset="0"/>
                <a:cs typeface="Times New Roman" panose="02020603050405020304" pitchFamily="18" charset="0"/>
              </a:rPr>
              <a:t>.</a:t>
            </a:r>
          </a:p>
        </p:txBody>
      </p:sp>
      <p:sp>
        <p:nvSpPr>
          <p:cNvPr id="4" name="Freeform 5">
            <a:extLst>
              <a:ext uri="{FF2B5EF4-FFF2-40B4-BE49-F238E27FC236}">
                <a16:creationId xmlns:a16="http://schemas.microsoft.com/office/drawing/2014/main" xmlns="" id="{A76A8F47-5F82-05BE-46D6-E383D1BB6A9E}"/>
              </a:ext>
            </a:extLst>
          </p:cNvPr>
          <p:cNvSpPr/>
          <p:nvPr/>
        </p:nvSpPr>
        <p:spPr>
          <a:xfrm>
            <a:off x="2662253" y="2822909"/>
            <a:ext cx="2827901" cy="3845768"/>
          </a:xfrm>
          <a:custGeom>
            <a:avLst/>
            <a:gdLst/>
            <a:ahLst/>
            <a:cxnLst/>
            <a:rect l="l" t="t" r="r" b="b"/>
            <a:pathLst>
              <a:path w="1850786" h="2814883">
                <a:moveTo>
                  <a:pt x="0" y="0"/>
                </a:moveTo>
                <a:lnTo>
                  <a:pt x="1850786" y="0"/>
                </a:lnTo>
                <a:lnTo>
                  <a:pt x="1850786" y="2814883"/>
                </a:lnTo>
                <a:lnTo>
                  <a:pt x="0" y="2814883"/>
                </a:lnTo>
                <a:lnTo>
                  <a:pt x="0" y="0"/>
                </a:lnTo>
                <a:close/>
              </a:path>
            </a:pathLst>
          </a:custGeom>
          <a:blipFill>
            <a:blip r:embed="rId16"/>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3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800" decel="100000"/>
                                        <p:tgtEl>
                                          <p:spTgt spid="12"/>
                                        </p:tgtEl>
                                      </p:cBhvr>
                                    </p:animEffect>
                                    <p:anim calcmode="lin" valueType="num">
                                      <p:cBhvr>
                                        <p:cTn id="14" dur="800" decel="100000" fill="hold"/>
                                        <p:tgtEl>
                                          <p:spTgt spid="12"/>
                                        </p:tgtEl>
                                        <p:attrNameLst>
                                          <p:attrName>style.rotation</p:attrName>
                                        </p:attrNameLst>
                                      </p:cBhvr>
                                      <p:tavLst>
                                        <p:tav tm="0">
                                          <p:val>
                                            <p:fltVal val="-90"/>
                                          </p:val>
                                        </p:tav>
                                        <p:tav tm="100000">
                                          <p:val>
                                            <p:fltVal val="0"/>
                                          </p:val>
                                        </p:tav>
                                      </p:tavLst>
                                    </p:anim>
                                    <p:anim calcmode="lin" valueType="num">
                                      <p:cBhvr>
                                        <p:cTn id="15" dur="800" decel="100000" fill="hold"/>
                                        <p:tgtEl>
                                          <p:spTgt spid="12"/>
                                        </p:tgtEl>
                                        <p:attrNameLst>
                                          <p:attrName>ppt_x</p:attrName>
                                        </p:attrNameLst>
                                      </p:cBhvr>
                                      <p:tavLst>
                                        <p:tav tm="0">
                                          <p:val>
                                            <p:strVal val="#ppt_x+0.4"/>
                                          </p:val>
                                        </p:tav>
                                        <p:tav tm="100000">
                                          <p:val>
                                            <p:strVal val="#ppt_x-0.05"/>
                                          </p:val>
                                        </p:tav>
                                      </p:tavLst>
                                    </p:anim>
                                    <p:anim calcmode="lin" valueType="num">
                                      <p:cBhvr>
                                        <p:cTn id="16" dur="800" decel="100000" fill="hold"/>
                                        <p:tgtEl>
                                          <p:spTgt spid="1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ong.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3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800" decel="100000"/>
                                        <p:tgtEl>
                                          <p:spTgt spid="14"/>
                                        </p:tgtEl>
                                      </p:cBhvr>
                                    </p:animEffect>
                                    <p:anim calcmode="lin" valueType="num">
                                      <p:cBhvr>
                                        <p:cTn id="26" dur="800" decel="100000" fill="hold"/>
                                        <p:tgtEl>
                                          <p:spTgt spid="14"/>
                                        </p:tgtEl>
                                        <p:attrNameLst>
                                          <p:attrName>style.rotation</p:attrName>
                                        </p:attrNameLst>
                                      </p:cBhvr>
                                      <p:tavLst>
                                        <p:tav tm="0">
                                          <p:val>
                                            <p:fltVal val="-90"/>
                                          </p:val>
                                        </p:tav>
                                        <p:tav tm="100000">
                                          <p:val>
                                            <p:fltVal val="0"/>
                                          </p:val>
                                        </p:tav>
                                      </p:tavLst>
                                    </p:anim>
                                    <p:anim calcmode="lin" valueType="num">
                                      <p:cBhvr>
                                        <p:cTn id="27" dur="800" decel="100000" fill="hold"/>
                                        <p:tgtEl>
                                          <p:spTgt spid="14"/>
                                        </p:tgtEl>
                                        <p:attrNameLst>
                                          <p:attrName>ppt_x</p:attrName>
                                        </p:attrNameLst>
                                      </p:cBhvr>
                                      <p:tavLst>
                                        <p:tav tm="0">
                                          <p:val>
                                            <p:strVal val="#ppt_x+0.4"/>
                                          </p:val>
                                        </p:tav>
                                        <p:tav tm="100000">
                                          <p:val>
                                            <p:strVal val="#ppt_x-0.05"/>
                                          </p:val>
                                        </p:tav>
                                      </p:tavLst>
                                    </p:anim>
                                    <p:anim calcmode="lin" valueType="num">
                                      <p:cBhvr>
                                        <p:cTn id="28" dur="800" decel="100000" fill="hold"/>
                                        <p:tgtEl>
                                          <p:spTgt spid="1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ong.wav"/>
                                        </p:tgtEl>
                                      </p:cMediaNode>
                                    </p:audio>
                                  </p:sub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2500"/>
                            </p:stCondLst>
                            <p:childTnLst>
                              <p:par>
                                <p:cTn id="35" presetID="3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800" decel="100000"/>
                                        <p:tgtEl>
                                          <p:spTgt spid="16"/>
                                        </p:tgtEl>
                                      </p:cBhvr>
                                    </p:animEffect>
                                    <p:anim calcmode="lin" valueType="num">
                                      <p:cBhvr>
                                        <p:cTn id="38" dur="800" decel="100000" fill="hold"/>
                                        <p:tgtEl>
                                          <p:spTgt spid="16"/>
                                        </p:tgtEl>
                                        <p:attrNameLst>
                                          <p:attrName>style.rotation</p:attrName>
                                        </p:attrNameLst>
                                      </p:cBhvr>
                                      <p:tavLst>
                                        <p:tav tm="0">
                                          <p:val>
                                            <p:fltVal val="-90"/>
                                          </p:val>
                                        </p:tav>
                                        <p:tav tm="100000">
                                          <p:val>
                                            <p:fltVal val="0"/>
                                          </p:val>
                                        </p:tav>
                                      </p:tavLst>
                                    </p:anim>
                                    <p:anim calcmode="lin" valueType="num">
                                      <p:cBhvr>
                                        <p:cTn id="39" dur="800" decel="100000" fill="hold"/>
                                        <p:tgtEl>
                                          <p:spTgt spid="16"/>
                                        </p:tgtEl>
                                        <p:attrNameLst>
                                          <p:attrName>ppt_x</p:attrName>
                                        </p:attrNameLst>
                                      </p:cBhvr>
                                      <p:tavLst>
                                        <p:tav tm="0">
                                          <p:val>
                                            <p:strVal val="#ppt_x+0.4"/>
                                          </p:val>
                                        </p:tav>
                                        <p:tav tm="100000">
                                          <p:val>
                                            <p:strVal val="#ppt_x-0.05"/>
                                          </p:val>
                                        </p:tav>
                                      </p:tavLst>
                                    </p:anim>
                                    <p:anim calcmode="lin" valueType="num">
                                      <p:cBhvr>
                                        <p:cTn id="40" dur="800" decel="100000" fill="hold"/>
                                        <p:tgtEl>
                                          <p:spTgt spid="16"/>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ong.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883842" y="3429000"/>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grpSp>
        <p:nvGrpSpPr>
          <p:cNvPr id="13" name="Group 12">
            <a:extLst>
              <a:ext uri="{FF2B5EF4-FFF2-40B4-BE49-F238E27FC236}">
                <a16:creationId xmlns:a16="http://schemas.microsoft.com/office/drawing/2014/main" xmlns="" id="{5594BA15-B0FB-1E86-9FED-874F381E513C}"/>
              </a:ext>
            </a:extLst>
          </p:cNvPr>
          <p:cNvGrpSpPr/>
          <p:nvPr/>
        </p:nvGrpSpPr>
        <p:grpSpPr>
          <a:xfrm>
            <a:off x="2254035" y="827335"/>
            <a:ext cx="7463976" cy="5203330"/>
            <a:chOff x="4133327" y="8204395"/>
            <a:chExt cx="7210038" cy="5203330"/>
          </a:xfrm>
        </p:grpSpPr>
        <p:sp>
          <p:nvSpPr>
            <p:cNvPr id="14" name="TextBox 10">
              <a:extLst>
                <a:ext uri="{FF2B5EF4-FFF2-40B4-BE49-F238E27FC236}">
                  <a16:creationId xmlns:a16="http://schemas.microsoft.com/office/drawing/2014/main" xmlns="" id="{012D067B-4558-6890-3AA1-AD85CCDC64B0}"/>
                </a:ext>
              </a:extLst>
            </p:cNvPr>
            <p:cNvSpPr txBox="1"/>
            <p:nvPr/>
          </p:nvSpPr>
          <p:spPr>
            <a:xfrm>
              <a:off x="4149463" y="8204395"/>
              <a:ext cx="7193902" cy="5190973"/>
            </a:xfrm>
            <a:prstGeom prst="rect">
              <a:avLst/>
            </a:prstGeom>
            <a:noFill/>
          </p:spPr>
          <p:txBody>
            <a:bodyPr wrap="square" rtlCol="0">
              <a:spAutoFit/>
            </a:bodyPr>
            <a:lstStyle/>
            <a:p>
              <a:pPr algn="ctr">
                <a:lnSpc>
                  <a:spcPct val="130000"/>
                </a:lnSpc>
              </a:pPr>
              <a:r>
                <a:rPr lang="en-US" sz="8800" b="1" dirty="0">
                  <a:ln w="3302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TẠM BIỆT VÀ HẸN GẶP LẠI</a:t>
              </a:r>
            </a:p>
          </p:txBody>
        </p:sp>
        <p:sp>
          <p:nvSpPr>
            <p:cNvPr id="15" name="TextBox 11">
              <a:extLst>
                <a:ext uri="{FF2B5EF4-FFF2-40B4-BE49-F238E27FC236}">
                  <a16:creationId xmlns:a16="http://schemas.microsoft.com/office/drawing/2014/main" xmlns="" id="{DB09AEF2-2F1B-06EB-F817-08F15B9D1580}"/>
                </a:ext>
              </a:extLst>
            </p:cNvPr>
            <p:cNvSpPr txBox="1"/>
            <p:nvPr/>
          </p:nvSpPr>
          <p:spPr>
            <a:xfrm>
              <a:off x="4133327" y="8216752"/>
              <a:ext cx="7193902" cy="5190973"/>
            </a:xfrm>
            <a:prstGeom prst="rect">
              <a:avLst/>
            </a:prstGeom>
            <a:noFill/>
          </p:spPr>
          <p:txBody>
            <a:bodyPr wrap="square" rtlCol="0">
              <a:spAutoFit/>
            </a:bodyPr>
            <a:lstStyle/>
            <a:p>
              <a:pPr algn="ctr">
                <a:lnSpc>
                  <a:spcPct val="130000"/>
                </a:lnSpc>
              </a:pP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T</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Ạ</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M</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B</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I</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Ệ</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T </a:t>
              </a: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V</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À</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H</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Ẹ</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N </a:t>
              </a: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G</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Ặ</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P</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L</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Ạ</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I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repeatCount="10000" fill="hold" nodeType="after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2" name="TextBox 12"/>
          <p:cNvSpPr txBox="1"/>
          <p:nvPr/>
        </p:nvSpPr>
        <p:spPr>
          <a:xfrm>
            <a:off x="1129343" y="824831"/>
            <a:ext cx="8568339" cy="2640723"/>
          </a:xfrm>
          <a:prstGeom prst="rect">
            <a:avLst/>
          </a:prstGeom>
        </p:spPr>
        <p:txBody>
          <a:bodyPr wrap="square" lIns="0" tIns="0" rIns="0" bIns="0" rtlCol="0" anchor="t">
            <a:spAutoFit/>
          </a:bodyPr>
          <a:lstStyle/>
          <a:p>
            <a:pPr algn="ctr">
              <a:lnSpc>
                <a:spcPct val="110000"/>
              </a:lnSpc>
            </a:pPr>
            <a:r>
              <a:rPr lang="en-US" sz="8000" spc="148" dirty="0" err="1">
                <a:solidFill>
                  <a:srgbClr val="F18660"/>
                </a:solidFill>
                <a:latin typeface="#9Slide05 SVNClementine" panose="020F0502020204030203" pitchFamily="34" charset="0"/>
              </a:rPr>
              <a:t>Ôn</a:t>
            </a:r>
            <a:r>
              <a:rPr lang="en-US" sz="8000" spc="148" dirty="0">
                <a:solidFill>
                  <a:srgbClr val="F18660"/>
                </a:solidFill>
                <a:latin typeface="#9Slide05 SVNClementine" panose="020F0502020204030203" pitchFamily="34" charset="0"/>
              </a:rPr>
              <a:t> </a:t>
            </a:r>
            <a:r>
              <a:rPr lang="en-US" sz="8000" spc="148" dirty="0" err="1">
                <a:solidFill>
                  <a:srgbClr val="F18660"/>
                </a:solidFill>
                <a:latin typeface="#9Slide05 SVNClementine" panose="020F0502020204030203" pitchFamily="34" charset="0"/>
              </a:rPr>
              <a:t>luyện</a:t>
            </a:r>
            <a:r>
              <a:rPr lang="en-US" sz="8000" spc="148" dirty="0">
                <a:solidFill>
                  <a:srgbClr val="F18660"/>
                </a:solidFill>
                <a:latin typeface="#9Slide05 SVNClementine" panose="020F0502020204030203" pitchFamily="34" charset="0"/>
              </a:rPr>
              <a:t> </a:t>
            </a:r>
            <a:r>
              <a:rPr lang="en-US" sz="8000" spc="148" dirty="0" err="1">
                <a:solidFill>
                  <a:srgbClr val="F18660"/>
                </a:solidFill>
                <a:latin typeface="#9Slide05 SVNClementine" panose="020F0502020204030203" pitchFamily="34" charset="0"/>
              </a:rPr>
              <a:t>về</a:t>
            </a:r>
            <a:endParaRPr lang="en-US" sz="8000" spc="148" dirty="0">
              <a:solidFill>
                <a:srgbClr val="F18660"/>
              </a:solidFill>
              <a:latin typeface="#9Slide05 SVNClementine" panose="020F0502020204030203" pitchFamily="34" charset="0"/>
            </a:endParaRPr>
          </a:p>
          <a:p>
            <a:pPr algn="ctr">
              <a:lnSpc>
                <a:spcPct val="110000"/>
              </a:lnSpc>
            </a:pPr>
            <a:r>
              <a:rPr lang="en-US" sz="8000" spc="148" dirty="0" err="1">
                <a:solidFill>
                  <a:srgbClr val="F18660"/>
                </a:solidFill>
                <a:latin typeface="#9Slide05 SVNClementine" panose="020F0502020204030203" pitchFamily="34" charset="0"/>
              </a:rPr>
              <a:t>danh</a:t>
            </a:r>
            <a:r>
              <a:rPr lang="en-US" sz="8000" spc="148" dirty="0">
                <a:solidFill>
                  <a:srgbClr val="F18660"/>
                </a:solidFill>
                <a:latin typeface="#9Slide05 SVNClementine" panose="020F0502020204030203" pitchFamily="34" charset="0"/>
              </a:rPr>
              <a:t> </a:t>
            </a:r>
            <a:r>
              <a:rPr lang="en-US" sz="8000" spc="148" dirty="0" err="1">
                <a:solidFill>
                  <a:srgbClr val="F18660"/>
                </a:solidFill>
                <a:latin typeface="#9Slide05 SVNClementine" panose="020F0502020204030203" pitchFamily="34" charset="0"/>
              </a:rPr>
              <a:t>từ</a:t>
            </a:r>
            <a:r>
              <a:rPr lang="en-US" sz="8000" spc="148" dirty="0">
                <a:solidFill>
                  <a:srgbClr val="F18660"/>
                </a:solidFill>
                <a:latin typeface="#9Slide05 SVNClementine" panose="020F0502020204030203" pitchFamily="34" charset="0"/>
              </a:rPr>
              <a:t>, </a:t>
            </a:r>
            <a:r>
              <a:rPr lang="en-US" sz="8000" spc="148" dirty="0" err="1">
                <a:solidFill>
                  <a:srgbClr val="F18660"/>
                </a:solidFill>
                <a:latin typeface="#9Slide05 SVNClementine" panose="020F0502020204030203" pitchFamily="34" charset="0"/>
              </a:rPr>
              <a:t>nhân</a:t>
            </a:r>
            <a:r>
              <a:rPr lang="en-US" sz="8000" spc="148" dirty="0">
                <a:solidFill>
                  <a:srgbClr val="F18660"/>
                </a:solidFill>
                <a:latin typeface="#9Slide05 SVNClementine" panose="020F0502020204030203" pitchFamily="34" charset="0"/>
              </a:rPr>
              <a:t> </a:t>
            </a:r>
            <a:r>
              <a:rPr lang="en-US" sz="8000" spc="148" dirty="0" err="1">
                <a:solidFill>
                  <a:srgbClr val="F18660"/>
                </a:solidFill>
                <a:latin typeface="#9Slide05 SVNClementine" panose="020F0502020204030203" pitchFamily="34" charset="0"/>
              </a:rPr>
              <a:t>hóa</a:t>
            </a:r>
            <a:endParaRPr lang="en-US" sz="8000" spc="148" dirty="0">
              <a:solidFill>
                <a:srgbClr val="F18660"/>
              </a:solidFill>
              <a:latin typeface="#9Slide05 SVNClementine" panose="020F050202020403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4732" y="5238049"/>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0031306" y="-417934"/>
            <a:ext cx="2748197" cy="27432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TextBox 4"/>
          <p:cNvSpPr txBox="1"/>
          <p:nvPr/>
        </p:nvSpPr>
        <p:spPr>
          <a:xfrm>
            <a:off x="-214830" y="192241"/>
            <a:ext cx="10439401" cy="622991"/>
          </a:xfrm>
          <a:prstGeom prst="rect">
            <a:avLst/>
          </a:prstGeom>
        </p:spPr>
        <p:txBody>
          <a:bodyPr wrap="square" lIns="0" tIns="0" rIns="0" bIns="0" rtlCol="0" anchor="t">
            <a:spAutoFit/>
          </a:bodyPr>
          <a:lstStyle/>
          <a:p>
            <a:pPr algn="ctr">
              <a:lnSpc>
                <a:spcPts val="5042"/>
              </a:lnSpc>
            </a:pPr>
            <a:r>
              <a:rPr lang="en-US" sz="4000" b="1" spc="121" dirty="0">
                <a:solidFill>
                  <a:srgbClr val="F18660"/>
                </a:solidFill>
                <a:latin typeface="Calibri" panose="020F0502020204030204" pitchFamily="34" charset="0"/>
                <a:cs typeface="Calibri" panose="020F0502020204030204" pitchFamily="34" charset="0"/>
              </a:rPr>
              <a:t>1. </a:t>
            </a:r>
            <a:r>
              <a:rPr lang="en-US" sz="4000" b="1" spc="121" dirty="0" err="1">
                <a:solidFill>
                  <a:srgbClr val="F18660"/>
                </a:solidFill>
                <a:latin typeface="Calibri" panose="020F0502020204030204" pitchFamily="34" charset="0"/>
                <a:cs typeface="Calibri" panose="020F0502020204030204" pitchFamily="34" charset="0"/>
              </a:rPr>
              <a:t>Đọc</a:t>
            </a:r>
            <a:r>
              <a:rPr lang="en-US" sz="4000" b="1" spc="121" dirty="0">
                <a:solidFill>
                  <a:srgbClr val="F18660"/>
                </a:solidFill>
                <a:latin typeface="Calibri" panose="020F0502020204030204" pitchFamily="34" charset="0"/>
                <a:cs typeface="Calibri" panose="020F0502020204030204" pitchFamily="34" charset="0"/>
              </a:rPr>
              <a:t> </a:t>
            </a:r>
            <a:r>
              <a:rPr lang="en-US" sz="4000" b="1" spc="121" dirty="0" err="1">
                <a:solidFill>
                  <a:srgbClr val="F18660"/>
                </a:solidFill>
                <a:latin typeface="Calibri" panose="020F0502020204030204" pitchFamily="34" charset="0"/>
                <a:cs typeface="Calibri" panose="020F0502020204030204" pitchFamily="34" charset="0"/>
              </a:rPr>
              <a:t>đoạn</a:t>
            </a:r>
            <a:r>
              <a:rPr lang="en-US" sz="4000" b="1" spc="121" dirty="0">
                <a:solidFill>
                  <a:srgbClr val="F18660"/>
                </a:solidFill>
                <a:latin typeface="Calibri" panose="020F0502020204030204" pitchFamily="34" charset="0"/>
                <a:cs typeface="Calibri" panose="020F0502020204030204" pitchFamily="34" charset="0"/>
              </a:rPr>
              <a:t> </a:t>
            </a:r>
            <a:r>
              <a:rPr lang="en-US" sz="4000" b="1" spc="121" dirty="0" err="1">
                <a:solidFill>
                  <a:srgbClr val="F18660"/>
                </a:solidFill>
                <a:latin typeface="Calibri" panose="020F0502020204030204" pitchFamily="34" charset="0"/>
                <a:cs typeface="Calibri" panose="020F0502020204030204" pitchFamily="34" charset="0"/>
              </a:rPr>
              <a:t>thơ</a:t>
            </a:r>
            <a:r>
              <a:rPr lang="en-US" sz="4000" b="1" spc="121" dirty="0">
                <a:solidFill>
                  <a:srgbClr val="F18660"/>
                </a:solidFill>
                <a:latin typeface="Calibri" panose="020F0502020204030204" pitchFamily="34" charset="0"/>
                <a:cs typeface="Calibri" panose="020F0502020204030204" pitchFamily="34" charset="0"/>
              </a:rPr>
              <a:t> </a:t>
            </a:r>
            <a:r>
              <a:rPr lang="en-US" sz="4000" b="1" spc="121" dirty="0" err="1">
                <a:solidFill>
                  <a:srgbClr val="F18660"/>
                </a:solidFill>
                <a:latin typeface="Calibri" panose="020F0502020204030204" pitchFamily="34" charset="0"/>
                <a:cs typeface="Calibri" panose="020F0502020204030204" pitchFamily="34" charset="0"/>
              </a:rPr>
              <a:t>sau</a:t>
            </a:r>
            <a:r>
              <a:rPr lang="en-US" sz="4000" b="1" spc="121" dirty="0">
                <a:solidFill>
                  <a:srgbClr val="F18660"/>
                </a:solidFill>
                <a:latin typeface="Calibri" panose="020F0502020204030204" pitchFamily="34" charset="0"/>
                <a:cs typeface="Calibri" panose="020F0502020204030204" pitchFamily="34" charset="0"/>
              </a:rPr>
              <a:t> </a:t>
            </a:r>
            <a:r>
              <a:rPr lang="en-US" sz="4000" b="1" spc="121" dirty="0" err="1">
                <a:solidFill>
                  <a:srgbClr val="F18660"/>
                </a:solidFill>
                <a:latin typeface="Calibri" panose="020F0502020204030204" pitchFamily="34" charset="0"/>
                <a:cs typeface="Calibri" panose="020F0502020204030204" pitchFamily="34" charset="0"/>
              </a:rPr>
              <a:t>và</a:t>
            </a:r>
            <a:r>
              <a:rPr lang="en-US" sz="4000" b="1" spc="121" dirty="0">
                <a:solidFill>
                  <a:srgbClr val="F18660"/>
                </a:solidFill>
                <a:latin typeface="Calibri" panose="020F0502020204030204" pitchFamily="34" charset="0"/>
                <a:cs typeface="Calibri" panose="020F0502020204030204" pitchFamily="34" charset="0"/>
              </a:rPr>
              <a:t> </a:t>
            </a:r>
            <a:r>
              <a:rPr lang="en-US" sz="4000" b="1" spc="121" dirty="0" err="1">
                <a:solidFill>
                  <a:srgbClr val="F18660"/>
                </a:solidFill>
                <a:latin typeface="Calibri" panose="020F0502020204030204" pitchFamily="34" charset="0"/>
                <a:cs typeface="Calibri" panose="020F0502020204030204" pitchFamily="34" charset="0"/>
              </a:rPr>
              <a:t>thực</a:t>
            </a:r>
            <a:r>
              <a:rPr lang="en-US" sz="4000" b="1" spc="121" dirty="0">
                <a:solidFill>
                  <a:srgbClr val="F18660"/>
                </a:solidFill>
                <a:latin typeface="Calibri" panose="020F0502020204030204" pitchFamily="34" charset="0"/>
                <a:cs typeface="Calibri" panose="020F0502020204030204" pitchFamily="34" charset="0"/>
              </a:rPr>
              <a:t> </a:t>
            </a:r>
            <a:r>
              <a:rPr lang="en-US" sz="4000" b="1" spc="121" dirty="0" err="1">
                <a:solidFill>
                  <a:srgbClr val="F18660"/>
                </a:solidFill>
                <a:latin typeface="Calibri" panose="020F0502020204030204" pitchFamily="34" charset="0"/>
                <a:cs typeface="Calibri" panose="020F0502020204030204" pitchFamily="34" charset="0"/>
              </a:rPr>
              <a:t>hiện</a:t>
            </a:r>
            <a:r>
              <a:rPr lang="en-US" sz="4000" b="1" spc="121" dirty="0">
                <a:solidFill>
                  <a:srgbClr val="F18660"/>
                </a:solidFill>
                <a:latin typeface="Calibri" panose="020F0502020204030204" pitchFamily="34" charset="0"/>
                <a:cs typeface="Calibri" panose="020F0502020204030204" pitchFamily="34" charset="0"/>
              </a:rPr>
              <a:t> </a:t>
            </a:r>
            <a:r>
              <a:rPr lang="en-US" sz="4000" b="1" spc="121" dirty="0" err="1">
                <a:solidFill>
                  <a:srgbClr val="F18660"/>
                </a:solidFill>
                <a:latin typeface="Calibri" panose="020F0502020204030204" pitchFamily="34" charset="0"/>
                <a:cs typeface="Calibri" panose="020F0502020204030204" pitchFamily="34" charset="0"/>
              </a:rPr>
              <a:t>yêu</a:t>
            </a:r>
            <a:r>
              <a:rPr lang="en-US" sz="4000" b="1" spc="121" dirty="0">
                <a:solidFill>
                  <a:srgbClr val="F18660"/>
                </a:solidFill>
                <a:latin typeface="Calibri" panose="020F0502020204030204" pitchFamily="34" charset="0"/>
                <a:cs typeface="Calibri" panose="020F0502020204030204" pitchFamily="34" charset="0"/>
              </a:rPr>
              <a:t> </a:t>
            </a:r>
            <a:r>
              <a:rPr lang="en-US" sz="4000" b="1" spc="121" dirty="0" err="1">
                <a:solidFill>
                  <a:srgbClr val="F18660"/>
                </a:solidFill>
                <a:latin typeface="Calibri" panose="020F0502020204030204" pitchFamily="34" charset="0"/>
                <a:cs typeface="Calibri" panose="020F0502020204030204" pitchFamily="34" charset="0"/>
              </a:rPr>
              <a:t>cầu</a:t>
            </a:r>
            <a:r>
              <a:rPr lang="en-US" sz="4000" b="1" spc="121" dirty="0">
                <a:solidFill>
                  <a:srgbClr val="F18660"/>
                </a:solidFill>
                <a:latin typeface="Calibri" panose="020F0502020204030204" pitchFamily="34" charset="0"/>
                <a:cs typeface="Calibri" panose="020F0502020204030204" pitchFamily="34" charset="0"/>
              </a:rPr>
              <a:t>:</a:t>
            </a:r>
          </a:p>
        </p:txBody>
      </p:sp>
      <p:sp>
        <p:nvSpPr>
          <p:cNvPr id="6" name="Freeform 6"/>
          <p:cNvSpPr/>
          <p:nvPr/>
        </p:nvSpPr>
        <p:spPr>
          <a:xfrm>
            <a:off x="8945971" y="940276"/>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28" name="TextBox 27">
            <a:extLst>
              <a:ext uri="{FF2B5EF4-FFF2-40B4-BE49-F238E27FC236}">
                <a16:creationId xmlns:a16="http://schemas.microsoft.com/office/drawing/2014/main" xmlns="" id="{56FD8BC3-1843-7329-90CD-1B03AA8F34A0}"/>
              </a:ext>
            </a:extLst>
          </p:cNvPr>
          <p:cNvSpPr txBox="1"/>
          <p:nvPr/>
        </p:nvSpPr>
        <p:spPr>
          <a:xfrm>
            <a:off x="69128" y="828524"/>
            <a:ext cx="4607948" cy="1938992"/>
          </a:xfrm>
          <a:prstGeom prst="rect">
            <a:avLst/>
          </a:prstGeom>
          <a:noFill/>
        </p:spPr>
        <p:txBody>
          <a:bodyPr wrap="square" rtlCol="0">
            <a:spAutoFit/>
          </a:bodyPr>
          <a:lstStyle/>
          <a:p>
            <a:r>
              <a:rPr lang="en-US" sz="3000" dirty="0" err="1">
                <a:latin typeface="Calibri" panose="020F0502020204030204" pitchFamily="34" charset="0"/>
                <a:cs typeface="Calibri" panose="020F0502020204030204" pitchFamily="34" charset="0"/>
              </a:rPr>
              <a:t>Bác</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xà</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cừ</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vươn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cao</a:t>
            </a:r>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Cam la </a:t>
            </a:r>
            <a:r>
              <a:rPr lang="en-US" sz="3000" dirty="0" err="1">
                <a:latin typeface="Calibri" panose="020F0502020204030204" pitchFamily="34" charset="0"/>
                <a:cs typeface="Calibri" panose="020F0502020204030204" pitchFamily="34" charset="0"/>
              </a:rPr>
              <a:t>đà</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mặt</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đất</a:t>
            </a:r>
            <a:endParaRPr lang="en-US" sz="3000" dirty="0">
              <a:latin typeface="Calibri" panose="020F0502020204030204" pitchFamily="34" charset="0"/>
              <a:cs typeface="Calibri" panose="020F0502020204030204" pitchFamily="34" charset="0"/>
            </a:endParaRPr>
          </a:p>
          <a:p>
            <a:r>
              <a:rPr lang="en-US" sz="3000" dirty="0" err="1">
                <a:latin typeface="Calibri" panose="020F0502020204030204" pitchFamily="34" charset="0"/>
                <a:cs typeface="Calibri" panose="020F0502020204030204" pitchFamily="34" charset="0"/>
              </a:rPr>
              <a:t>Chuối</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hồng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cau</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họp</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mặt</a:t>
            </a:r>
            <a:endParaRPr lang="en-US" sz="3000" dirty="0">
              <a:latin typeface="Calibri" panose="020F0502020204030204" pitchFamily="34" charset="0"/>
              <a:cs typeface="Calibri" panose="020F0502020204030204" pitchFamily="34" charset="0"/>
            </a:endParaRPr>
          </a:p>
          <a:p>
            <a:r>
              <a:rPr lang="en-US" sz="3000" dirty="0" err="1">
                <a:latin typeface="Calibri" panose="020F0502020204030204" pitchFamily="34" charset="0"/>
                <a:cs typeface="Calibri" panose="020F0502020204030204" pitchFamily="34" charset="0"/>
              </a:rPr>
              <a:t>Cùng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chung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sống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chan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hòa</a:t>
            </a:r>
            <a:r>
              <a:rPr lang="en-US" sz="3000" dirty="0">
                <a:latin typeface="Calibri" panose="020F0502020204030204" pitchFamily="34" charset="0"/>
                <a:cs typeface="Calibri" panose="020F0502020204030204" pitchFamily="34" charset="0"/>
              </a:rPr>
              <a:t>.</a:t>
            </a:r>
          </a:p>
        </p:txBody>
      </p:sp>
      <p:sp>
        <p:nvSpPr>
          <p:cNvPr id="29" name="TextBox 28">
            <a:extLst>
              <a:ext uri="{FF2B5EF4-FFF2-40B4-BE49-F238E27FC236}">
                <a16:creationId xmlns:a16="http://schemas.microsoft.com/office/drawing/2014/main" xmlns="" id="{23FD88AC-4642-A554-65A8-998990D75476}"/>
              </a:ext>
            </a:extLst>
          </p:cNvPr>
          <p:cNvSpPr txBox="1"/>
          <p:nvPr/>
        </p:nvSpPr>
        <p:spPr>
          <a:xfrm>
            <a:off x="4576816" y="2190907"/>
            <a:ext cx="3823158" cy="1938992"/>
          </a:xfrm>
          <a:prstGeom prst="rect">
            <a:avLst/>
          </a:prstGeom>
          <a:noFill/>
        </p:spPr>
        <p:txBody>
          <a:bodyPr wrap="square" rtlCol="0">
            <a:spAutoFit/>
          </a:bodyPr>
          <a:lstStyle/>
          <a:p>
            <a:r>
              <a:rPr lang="en-US" sz="3000" dirty="0" err="1">
                <a:latin typeface="Calibri" panose="020F0502020204030204" pitchFamily="34" charset="0"/>
                <a:cs typeface="Calibri" panose="020F0502020204030204" pitchFamily="34" charset="0"/>
              </a:rPr>
              <a:t>Gió</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đi</a:t>
            </a:r>
            <a:r>
              <a:rPr lang="en-US" sz="3000" dirty="0">
                <a:latin typeface="Calibri" panose="020F0502020204030204" pitchFamily="34" charset="0"/>
                <a:cs typeface="Calibri" panose="020F0502020204030204" pitchFamily="34" charset="0"/>
              </a:rPr>
              <a:t> qua </a:t>
            </a:r>
            <a:r>
              <a:rPr lang="en-US" sz="3000" dirty="0" err="1">
                <a:latin typeface="Calibri" panose="020F0502020204030204" pitchFamily="34" charset="0"/>
                <a:cs typeface="Calibri" panose="020F0502020204030204" pitchFamily="34" charset="0"/>
              </a:rPr>
              <a:t>gật</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gù</a:t>
            </a:r>
            <a:endParaRPr lang="en-US" sz="3000" dirty="0">
              <a:latin typeface="Calibri" panose="020F0502020204030204" pitchFamily="34" charset="0"/>
              <a:cs typeface="Calibri" panose="020F0502020204030204" pitchFamily="34" charset="0"/>
            </a:endParaRPr>
          </a:p>
          <a:p>
            <a:r>
              <a:rPr lang="en-US" sz="3000" dirty="0" err="1">
                <a:latin typeface="Calibri" panose="020F0502020204030204" pitchFamily="34" charset="0"/>
                <a:cs typeface="Calibri" panose="020F0502020204030204" pitchFamily="34" charset="0"/>
              </a:rPr>
              <a:t>Chim</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tới</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khen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rối</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rít</a:t>
            </a:r>
            <a:endParaRPr lang="en-US" sz="3000" dirty="0">
              <a:latin typeface="Calibri" panose="020F0502020204030204" pitchFamily="34" charset="0"/>
              <a:cs typeface="Calibri" panose="020F0502020204030204" pitchFamily="34" charset="0"/>
            </a:endParaRPr>
          </a:p>
          <a:p>
            <a:r>
              <a:rPr lang="en-US" sz="3000" dirty="0" err="1">
                <a:latin typeface="Calibri" panose="020F0502020204030204" pitchFamily="34" charset="0"/>
                <a:cs typeface="Calibri" panose="020F0502020204030204" pitchFamily="34" charset="0"/>
              </a:rPr>
              <a:t>Mây</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che</a:t>
            </a:r>
            <a:r>
              <a:rPr lang="en-US" sz="3000" dirty="0">
                <a:latin typeface="Calibri" panose="020F0502020204030204" pitchFamily="34" charset="0"/>
                <a:cs typeface="Calibri" panose="020F0502020204030204" pitchFamily="34" charset="0"/>
              </a:rPr>
              <a:t> qua </a:t>
            </a:r>
            <a:r>
              <a:rPr lang="en-US" sz="3000" dirty="0" err="1">
                <a:latin typeface="Calibri" panose="020F0502020204030204" pitchFamily="34" charset="0"/>
                <a:cs typeface="Calibri" panose="020F0502020204030204" pitchFamily="34" charset="0"/>
              </a:rPr>
              <a:t>vòm</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mát</a:t>
            </a:r>
            <a:r>
              <a:rPr lang="en-US" sz="3000" dirty="0">
                <a:latin typeface="Calibri" panose="020F0502020204030204" pitchFamily="34" charset="0"/>
                <a:cs typeface="Calibri" panose="020F0502020204030204" pitchFamily="34" charset="0"/>
              </a:rPr>
              <a:t>.</a:t>
            </a:r>
          </a:p>
          <a:p>
            <a:r>
              <a:rPr lang="en-US" sz="3000" dirty="0" err="1">
                <a:latin typeface="Calibri" panose="020F0502020204030204" pitchFamily="34" charset="0"/>
                <a:cs typeface="Calibri" panose="020F0502020204030204" pitchFamily="34" charset="0"/>
              </a:rPr>
              <a:t>Đất</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màu</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dành</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tốt</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tươi</a:t>
            </a:r>
            <a:r>
              <a:rPr lang="en-US" sz="3000" dirty="0">
                <a:latin typeface="Calibri" panose="020F0502020204030204" pitchFamily="34" charset="0"/>
                <a:cs typeface="Calibri" panose="020F0502020204030204" pitchFamily="34" charset="0"/>
              </a:rPr>
              <a:t>.</a:t>
            </a:r>
          </a:p>
        </p:txBody>
      </p:sp>
      <p:sp>
        <p:nvSpPr>
          <p:cNvPr id="30" name="TextBox 29">
            <a:extLst>
              <a:ext uri="{FF2B5EF4-FFF2-40B4-BE49-F238E27FC236}">
                <a16:creationId xmlns:a16="http://schemas.microsoft.com/office/drawing/2014/main" xmlns="" id="{34525FEF-25C3-6087-62FE-19DF849FA2B6}"/>
              </a:ext>
            </a:extLst>
          </p:cNvPr>
          <p:cNvSpPr txBox="1"/>
          <p:nvPr/>
        </p:nvSpPr>
        <p:spPr>
          <a:xfrm>
            <a:off x="8299713" y="3553289"/>
            <a:ext cx="3823159" cy="1938992"/>
          </a:xfrm>
          <a:prstGeom prst="rect">
            <a:avLst/>
          </a:prstGeom>
          <a:noFill/>
        </p:spPr>
        <p:txBody>
          <a:bodyPr wrap="square" rtlCol="0">
            <a:spAutoFit/>
          </a:bodyPr>
          <a:lstStyle/>
          <a:p>
            <a:r>
              <a:rPr lang="en-US" sz="3000" dirty="0" err="1">
                <a:latin typeface="Calibri" panose="020F0502020204030204" pitchFamily="34" charset="0"/>
                <a:cs typeface="Calibri" panose="020F0502020204030204" pitchFamily="34" charset="0"/>
              </a:rPr>
              <a:t>Vườn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cây</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sống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thật</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vui</a:t>
            </a:r>
            <a:endParaRPr lang="en-US" sz="3000" dirty="0">
              <a:latin typeface="Calibri" panose="020F0502020204030204" pitchFamily="34" charset="0"/>
              <a:cs typeface="Calibri" panose="020F0502020204030204" pitchFamily="34" charset="0"/>
            </a:endParaRPr>
          </a:p>
          <a:p>
            <a:r>
              <a:rPr lang="en-US" sz="3000" dirty="0" err="1">
                <a:latin typeface="Calibri" panose="020F0502020204030204" pitchFamily="34" charset="0"/>
                <a:cs typeface="Calibri" panose="020F0502020204030204" pitchFamily="34" charset="0"/>
              </a:rPr>
              <a:t>Nắng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mưa</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cùng</a:t>
            </a:r>
            <a:r>
              <a:rPr lang="en-US" sz="3000" dirty="0">
                <a:latin typeface="Calibri" panose="020F0502020204030204" pitchFamily="34" charset="0"/>
                <a:cs typeface="Calibri" panose="020F0502020204030204" pitchFamily="34" charset="0"/>
              </a:rPr>
              <a:t> chia </a:t>
            </a:r>
            <a:r>
              <a:rPr lang="en-US" sz="3000" dirty="0" err="1">
                <a:latin typeface="Calibri" panose="020F0502020204030204" pitchFamily="34" charset="0"/>
                <a:cs typeface="Calibri" panose="020F0502020204030204" pitchFamily="34" charset="0"/>
              </a:rPr>
              <a:t>sẻ</a:t>
            </a:r>
            <a:endParaRPr lang="en-US" sz="3000" dirty="0">
              <a:latin typeface="Calibri" panose="020F0502020204030204" pitchFamily="34" charset="0"/>
              <a:cs typeface="Calibri" panose="020F0502020204030204" pitchFamily="34" charset="0"/>
            </a:endParaRPr>
          </a:p>
          <a:p>
            <a:r>
              <a:rPr lang="en-US" sz="3000" dirty="0" err="1">
                <a:latin typeface="Calibri" panose="020F0502020204030204" pitchFamily="34" charset="0"/>
                <a:cs typeface="Calibri" panose="020F0502020204030204" pitchFamily="34" charset="0"/>
              </a:rPr>
              <a:t>Đêm</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đêm</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ru</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nhau</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ngủ</a:t>
            </a:r>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Bình </a:t>
            </a:r>
            <a:r>
              <a:rPr lang="en-US" sz="3000" dirty="0" err="1">
                <a:latin typeface="Calibri" panose="020F0502020204030204" pitchFamily="34" charset="0"/>
                <a:cs typeface="Calibri" panose="020F0502020204030204" pitchFamily="34" charset="0"/>
              </a:rPr>
              <a:t>minh</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lại</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xôn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xao</a:t>
            </a:r>
            <a:r>
              <a:rPr lang="en-US" sz="3000" dirty="0">
                <a:latin typeface="Calibri" panose="020F0502020204030204" pitchFamily="34" charset="0"/>
                <a:cs typeface="Calibri" panose="020F0502020204030204" pitchFamily="34" charset="0"/>
              </a:rPr>
              <a:t>.</a:t>
            </a:r>
          </a:p>
        </p:txBody>
      </p:sp>
      <p:sp>
        <p:nvSpPr>
          <p:cNvPr id="14" name="Freeform 27">
            <a:extLst>
              <a:ext uri="{FF2B5EF4-FFF2-40B4-BE49-F238E27FC236}">
                <a16:creationId xmlns:a16="http://schemas.microsoft.com/office/drawing/2014/main" xmlns="" id="{9457D5AB-5EB0-3D84-C65A-C10232FE3CE0}"/>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5" name="Freeform 9">
            <a:extLst>
              <a:ext uri="{FF2B5EF4-FFF2-40B4-BE49-F238E27FC236}">
                <a16:creationId xmlns:a16="http://schemas.microsoft.com/office/drawing/2014/main" xmlns="" id="{A2DDA92C-557C-D4F7-0D87-118276D1966A}"/>
              </a:ext>
            </a:extLst>
          </p:cNvPr>
          <p:cNvSpPr/>
          <p:nvPr/>
        </p:nvSpPr>
        <p:spPr>
          <a:xfrm>
            <a:off x="225969" y="3761035"/>
            <a:ext cx="4648504" cy="2896509"/>
          </a:xfrm>
          <a:custGeom>
            <a:avLst/>
            <a:gdLst/>
            <a:ahLst/>
            <a:cxnLst/>
            <a:rect l="l" t="t" r="r" b="b"/>
            <a:pathLst>
              <a:path w="9031111" h="5486400">
                <a:moveTo>
                  <a:pt x="0" y="0"/>
                </a:moveTo>
                <a:lnTo>
                  <a:pt x="9031111" y="0"/>
                </a:lnTo>
                <a:lnTo>
                  <a:pt x="9031111" y="5486400"/>
                </a:lnTo>
                <a:lnTo>
                  <a:pt x="0" y="5486400"/>
                </a:lnTo>
                <a:lnTo>
                  <a:pt x="0" y="0"/>
                </a:lnTo>
                <a:close/>
              </a:path>
            </a:pathLst>
          </a:custGeom>
          <a:blipFill>
            <a:blip r:embed="rId10"/>
            <a:stretch>
              <a:fillRect/>
            </a:stretch>
          </a:blipFill>
        </p:spPr>
        <p:txBody>
          <a:bodyPr/>
          <a:lstStyle/>
          <a:p>
            <a:endParaRPr lang="en-US"/>
          </a:p>
        </p:txBody>
      </p:sp>
      <p:sp>
        <p:nvSpPr>
          <p:cNvPr id="16" name="TextBox 15">
            <a:extLst>
              <a:ext uri="{FF2B5EF4-FFF2-40B4-BE49-F238E27FC236}">
                <a16:creationId xmlns:a16="http://schemas.microsoft.com/office/drawing/2014/main" xmlns="" id="{05AF1BAB-4A33-7640-A968-8A9883E9D9FE}"/>
              </a:ext>
            </a:extLst>
          </p:cNvPr>
          <p:cNvSpPr txBox="1"/>
          <p:nvPr/>
        </p:nvSpPr>
        <p:spPr>
          <a:xfrm>
            <a:off x="7673138" y="5488137"/>
            <a:ext cx="3823159" cy="553998"/>
          </a:xfrm>
          <a:prstGeom prst="rect">
            <a:avLst/>
          </a:prstGeom>
          <a:noFill/>
        </p:spPr>
        <p:txBody>
          <a:bodyPr wrap="square" rtlCol="0">
            <a:spAutoFit/>
          </a:bodyPr>
          <a:lstStyle/>
          <a:p>
            <a:r>
              <a:rPr lang="en-US" sz="3000" dirty="0" err="1">
                <a:latin typeface="Calibri" panose="020F0502020204030204" pitchFamily="34" charset="0"/>
                <a:cs typeface="Calibri" panose="020F0502020204030204" pitchFamily="34" charset="0"/>
              </a:rPr>
              <a:t>Nguyễn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Trọng</a:t>
            </a:r>
            <a:r>
              <a:rPr lang="en-US" sz="3000" dirty="0">
                <a:latin typeface="Calibri" panose="020F0502020204030204" pitchFamily="34" charset="0"/>
                <a:cs typeface="Calibri" panose="020F0502020204030204" pitchFamily="34" charset="0"/>
              </a:rPr>
              <a:t> Hoàn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4732" y="5238049"/>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3" name="Freeform 3"/>
          <p:cNvSpPr/>
          <p:nvPr/>
        </p:nvSpPr>
        <p:spPr>
          <a:xfrm>
            <a:off x="10031306" y="-759861"/>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4" name="TextBox 4"/>
          <p:cNvSpPr txBox="1"/>
          <p:nvPr/>
        </p:nvSpPr>
        <p:spPr>
          <a:xfrm>
            <a:off x="453655" y="91190"/>
            <a:ext cx="9452346" cy="1898725"/>
          </a:xfrm>
          <a:prstGeom prst="rect">
            <a:avLst/>
          </a:prstGeom>
        </p:spPr>
        <p:txBody>
          <a:bodyPr wrap="square" lIns="0" tIns="0" rIns="0" bIns="0" rtlCol="0" anchor="t">
            <a:spAutoFit/>
          </a:bodyPr>
          <a:lstStyle/>
          <a:p>
            <a:pPr algn="just">
              <a:lnSpc>
                <a:spcPts val="5042"/>
              </a:lnSpc>
            </a:pPr>
            <a:r>
              <a:rPr lang="en-US" sz="3200" b="1" dirty="0">
                <a:solidFill>
                  <a:srgbClr val="FF0000"/>
                </a:solidFill>
                <a:latin typeface="Calibri" panose="020F0502020204030204" pitchFamily="34" charset="0"/>
                <a:cs typeface="Calibri" panose="020F0502020204030204" pitchFamily="34" charset="0"/>
              </a:rPr>
              <a:t>a. </a:t>
            </a:r>
            <a:r>
              <a:rPr lang="en-US" sz="3200" b="1" dirty="0" err="1">
                <a:latin typeface="Calibri" panose="020F0502020204030204" pitchFamily="34" charset="0"/>
                <a:cs typeface="Calibri" panose="020F0502020204030204" pitchFamily="34" charset="0"/>
              </a:rPr>
              <a:t>Tìm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danh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từ</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chỉ</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cây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cối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danh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từ</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chỉ</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hiện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tượng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có</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trong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đoạn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thơ</a:t>
            </a:r>
            <a:r>
              <a:rPr lang="en-US" sz="3200" b="1" dirty="0">
                <a:latin typeface="Calibri" panose="020F0502020204030204" pitchFamily="34" charset="0"/>
                <a:cs typeface="Calibri" panose="020F0502020204030204" pitchFamily="34" charset="0"/>
              </a:rPr>
              <a:t>.</a:t>
            </a:r>
          </a:p>
          <a:p>
            <a:pPr algn="just">
              <a:lnSpc>
                <a:spcPts val="5042"/>
              </a:lnSpc>
            </a:pPr>
            <a:endParaRPr lang="en-US" sz="3200" b="1" spc="121" dirty="0">
              <a:solidFill>
                <a:srgbClr val="F18660"/>
              </a:solidFill>
              <a:latin typeface="Calibri" panose="020F0502020204030204" pitchFamily="34" charset="0"/>
              <a:cs typeface="Calibri" panose="020F0502020204030204" pitchFamily="34" charset="0"/>
            </a:endParaRPr>
          </a:p>
        </p:txBody>
      </p:sp>
      <p:sp>
        <p:nvSpPr>
          <p:cNvPr id="6" name="Freeform 6"/>
          <p:cNvSpPr/>
          <p:nvPr/>
        </p:nvSpPr>
        <p:spPr>
          <a:xfrm>
            <a:off x="8945971" y="940276"/>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28" name="TextBox 27">
            <a:extLst>
              <a:ext uri="{FF2B5EF4-FFF2-40B4-BE49-F238E27FC236}">
                <a16:creationId xmlns:a16="http://schemas.microsoft.com/office/drawing/2014/main" xmlns="" id="{56FD8BC3-1843-7329-90CD-1B03AA8F34A0}"/>
              </a:ext>
            </a:extLst>
          </p:cNvPr>
          <p:cNvSpPr txBox="1"/>
          <p:nvPr/>
        </p:nvSpPr>
        <p:spPr>
          <a:xfrm>
            <a:off x="358597" y="1490953"/>
            <a:ext cx="4607948"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Bác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vươn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cao</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Cam la </a:t>
            </a:r>
            <a:r>
              <a:rPr lang="en-US" sz="2800" dirty="0" err="1">
                <a:latin typeface="Calibri" panose="020F0502020204030204" pitchFamily="34" charset="0"/>
                <a:cs typeface="Calibri" panose="020F0502020204030204" pitchFamily="34" charset="0"/>
              </a:rPr>
              <a:t>đà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đất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Chuối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hồng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chung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chan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hòa</a:t>
            </a:r>
            <a:r>
              <a:rPr lang="en-US" sz="2800" dirty="0">
                <a:latin typeface="Calibri" panose="020F0502020204030204" pitchFamily="34" charset="0"/>
                <a:cs typeface="Calibri" panose="020F0502020204030204" pitchFamily="34" charset="0"/>
              </a:rPr>
              <a:t>.</a:t>
            </a:r>
          </a:p>
        </p:txBody>
      </p:sp>
      <p:sp>
        <p:nvSpPr>
          <p:cNvPr id="29" name="TextBox 28">
            <a:extLst>
              <a:ext uri="{FF2B5EF4-FFF2-40B4-BE49-F238E27FC236}">
                <a16:creationId xmlns:a16="http://schemas.microsoft.com/office/drawing/2014/main" xmlns="" id="{23FD88AC-4642-A554-65A8-998990D75476}"/>
              </a:ext>
            </a:extLst>
          </p:cNvPr>
          <p:cNvSpPr txBox="1"/>
          <p:nvPr/>
        </p:nvSpPr>
        <p:spPr>
          <a:xfrm>
            <a:off x="4756114" y="2405276"/>
            <a:ext cx="3823158"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Gió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qua </a:t>
            </a:r>
            <a:r>
              <a:rPr lang="en-US" sz="2800" dirty="0" err="1">
                <a:latin typeface="Calibri" panose="020F0502020204030204" pitchFamily="34" charset="0"/>
                <a:cs typeface="Calibri" panose="020F0502020204030204" pitchFamily="34" charset="0"/>
              </a:rPr>
              <a:t>gật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gù</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Chim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khen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rít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Mây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che</a:t>
            </a:r>
            <a:r>
              <a:rPr lang="en-US" sz="2800" dirty="0">
                <a:latin typeface="Calibri" panose="020F0502020204030204" pitchFamily="34" charset="0"/>
                <a:cs typeface="Calibri" panose="020F0502020204030204" pitchFamily="34" charset="0"/>
              </a:rPr>
              <a:t> qua </a:t>
            </a:r>
            <a:r>
              <a:rPr lang="en-US" sz="2800" dirty="0" err="1">
                <a:latin typeface="Calibri" panose="020F0502020204030204" pitchFamily="34" charset="0"/>
                <a:cs typeface="Calibri" panose="020F0502020204030204" pitchFamily="34" charset="0"/>
              </a:rPr>
              <a:t>vòm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mát</a:t>
            </a:r>
            <a:r>
              <a:rPr lang="en-US" sz="2800" dirty="0">
                <a:latin typeface="Calibri" panose="020F0502020204030204" pitchFamily="34" charset="0"/>
                <a:cs typeface="Calibri" panose="020F0502020204030204" pitchFamily="34" charset="0"/>
              </a:rPr>
              <a:t>.</a:t>
            </a:r>
          </a:p>
          <a:p>
            <a:r>
              <a:rPr lang="en-US" sz="2800" dirty="0" err="1">
                <a:latin typeface="Calibri" panose="020F0502020204030204" pitchFamily="34" charset="0"/>
                <a:cs typeface="Calibri" panose="020F0502020204030204" pitchFamily="34" charset="0"/>
              </a:rPr>
              <a:t>Đất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tốt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tươi</a:t>
            </a:r>
            <a:r>
              <a:rPr lang="en-US" sz="2800" dirty="0">
                <a:latin typeface="Calibri" panose="020F0502020204030204" pitchFamily="34" charset="0"/>
                <a:cs typeface="Calibri" panose="020F0502020204030204" pitchFamily="34" charset="0"/>
              </a:rPr>
              <a:t>.</a:t>
            </a:r>
          </a:p>
        </p:txBody>
      </p:sp>
      <p:sp>
        <p:nvSpPr>
          <p:cNvPr id="30" name="TextBox 29">
            <a:extLst>
              <a:ext uri="{FF2B5EF4-FFF2-40B4-BE49-F238E27FC236}">
                <a16:creationId xmlns:a16="http://schemas.microsoft.com/office/drawing/2014/main" xmlns="" id="{34525FEF-25C3-6087-62FE-19DF849FA2B6}"/>
              </a:ext>
            </a:extLst>
          </p:cNvPr>
          <p:cNvSpPr txBox="1"/>
          <p:nvPr/>
        </p:nvSpPr>
        <p:spPr>
          <a:xfrm>
            <a:off x="8368841" y="3313217"/>
            <a:ext cx="3823159"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Vườn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vui</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Nắng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mưa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cùng</a:t>
            </a:r>
            <a:r>
              <a:rPr lang="en-US" sz="2800" dirty="0">
                <a:latin typeface="Calibri" panose="020F0502020204030204" pitchFamily="34" charset="0"/>
                <a:cs typeface="Calibri" panose="020F0502020204030204" pitchFamily="34" charset="0"/>
              </a:rPr>
              <a:t> chia </a:t>
            </a:r>
            <a:r>
              <a:rPr lang="en-US" sz="2800" dirty="0" err="1">
                <a:latin typeface="Calibri" panose="020F0502020204030204" pitchFamily="34" charset="0"/>
                <a:cs typeface="Calibri" panose="020F0502020204030204" pitchFamily="34" charset="0"/>
              </a:rPr>
              <a:t>sẻ</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Đêm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ngủ</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Bình </a:t>
            </a:r>
            <a:r>
              <a:rPr lang="en-US" sz="2800" dirty="0" err="1">
                <a:latin typeface="Calibri" panose="020F0502020204030204" pitchFamily="34" charset="0"/>
                <a:cs typeface="Calibri" panose="020F0502020204030204" pitchFamily="34" charset="0"/>
              </a:rPr>
              <a:t>minh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xôn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xao</a:t>
            </a:r>
            <a:r>
              <a:rPr lang="en-US" sz="2800" dirty="0">
                <a:latin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xmlns="" id="{05AF1BAB-4A33-7640-A968-8A9883E9D9FE}"/>
              </a:ext>
            </a:extLst>
          </p:cNvPr>
          <p:cNvSpPr txBox="1"/>
          <p:nvPr/>
        </p:nvSpPr>
        <p:spPr>
          <a:xfrm>
            <a:off x="7423783" y="5282850"/>
            <a:ext cx="3823159"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Nguyễn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Trọng</a:t>
            </a:r>
            <a:r>
              <a:rPr lang="en-US" sz="2800" dirty="0">
                <a:latin typeface="Calibri" panose="020F0502020204030204" pitchFamily="34" charset="0"/>
                <a:cs typeface="Calibri" panose="020F0502020204030204" pitchFamily="34" charset="0"/>
              </a:rPr>
              <a:t> Hoàn</a:t>
            </a:r>
          </a:p>
        </p:txBody>
      </p:sp>
      <p:grpSp>
        <p:nvGrpSpPr>
          <p:cNvPr id="5" name="Group 4">
            <a:extLst>
              <a:ext uri="{FF2B5EF4-FFF2-40B4-BE49-F238E27FC236}">
                <a16:creationId xmlns:a16="http://schemas.microsoft.com/office/drawing/2014/main" xmlns="" id="{9048763D-DF5C-6369-6BAF-1DA0F0715769}"/>
              </a:ext>
            </a:extLst>
          </p:cNvPr>
          <p:cNvGrpSpPr/>
          <p:nvPr/>
        </p:nvGrpSpPr>
        <p:grpSpPr>
          <a:xfrm>
            <a:off x="52916" y="3363990"/>
            <a:ext cx="6888480" cy="3639168"/>
            <a:chOff x="213226" y="3458498"/>
            <a:chExt cx="6536155" cy="3153880"/>
          </a:xfrm>
        </p:grpSpPr>
        <p:sp>
          <p:nvSpPr>
            <p:cNvPr id="7" name="Rectangle: Rounded Corners 6">
              <a:extLst>
                <a:ext uri="{FF2B5EF4-FFF2-40B4-BE49-F238E27FC236}">
                  <a16:creationId xmlns:a16="http://schemas.microsoft.com/office/drawing/2014/main" xmlns="" id="{1637ABB3-6265-7ACF-D040-B496D0F8511C}"/>
                </a:ext>
              </a:extLst>
            </p:cNvPr>
            <p:cNvSpPr/>
            <p:nvPr/>
          </p:nvSpPr>
          <p:spPr>
            <a:xfrm>
              <a:off x="4253623" y="5007615"/>
              <a:ext cx="2495758" cy="976554"/>
            </a:xfrm>
            <a:prstGeom prst="roundRect">
              <a:avLst/>
            </a:prstGeom>
            <a:solidFill>
              <a:srgbClr val="FFF7B9"/>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n>
                    <a:solidFill>
                      <a:schemeClr val="bg1"/>
                    </a:solidFill>
                  </a:ln>
                  <a:solidFill>
                    <a:srgbClr val="002060"/>
                  </a:solidFill>
                  <a:effectLst>
                    <a:outerShdw blurRad="38100" dist="38100" dir="2700000" algn="tl">
                      <a:srgbClr val="000000">
                        <a:alpha val="43137"/>
                      </a:srgbClr>
                    </a:outerShdw>
                  </a:effectLst>
                  <a:latin typeface="iCiel Pony" panose="02000000000000000000" pitchFamily="2" charset="0"/>
                </a:rPr>
                <a:t>THẢO LUẬN NHÓM ĐÔI</a:t>
              </a:r>
            </a:p>
          </p:txBody>
        </p:sp>
        <p:sp>
          <p:nvSpPr>
            <p:cNvPr id="8" name="Freeform 2">
              <a:extLst>
                <a:ext uri="{FF2B5EF4-FFF2-40B4-BE49-F238E27FC236}">
                  <a16:creationId xmlns:a16="http://schemas.microsoft.com/office/drawing/2014/main" xmlns="" id="{E3ACFC3A-BAF6-9E44-8AE5-0BC50200894B}"/>
                </a:ext>
              </a:extLst>
            </p:cNvPr>
            <p:cNvSpPr/>
            <p:nvPr/>
          </p:nvSpPr>
          <p:spPr>
            <a:xfrm flipH="1">
              <a:off x="213226" y="3458498"/>
              <a:ext cx="3942470" cy="3153880"/>
            </a:xfrm>
            <a:custGeom>
              <a:avLst/>
              <a:gdLst/>
              <a:ahLst/>
              <a:cxnLst/>
              <a:rect l="l" t="t" r="r" b="b"/>
              <a:pathLst>
                <a:path w="3035610" h="2403191">
                  <a:moveTo>
                    <a:pt x="0" y="0"/>
                  </a:moveTo>
                  <a:lnTo>
                    <a:pt x="3035611" y="0"/>
                  </a:lnTo>
                  <a:lnTo>
                    <a:pt x="3035611" y="2403191"/>
                  </a:lnTo>
                  <a:lnTo>
                    <a:pt x="0" y="2403191"/>
                  </a:lnTo>
                  <a:lnTo>
                    <a:pt x="0" y="0"/>
                  </a:lnTo>
                  <a:close/>
                </a:path>
              </a:pathLst>
            </a:custGeom>
            <a:blipFill>
              <a:blip r:embed="rId9"/>
              <a:stretch>
                <a:fillRect/>
              </a:stretch>
            </a:blipFill>
          </p:spPr>
          <p:txBody>
            <a:bodyPr/>
            <a:lstStyle/>
            <a:p>
              <a:endParaRPr lang="en-US"/>
            </a:p>
          </p:txBody>
        </p:sp>
      </p:gr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grpSp>
        <p:nvGrpSpPr>
          <p:cNvPr id="17" name="Group 16">
            <a:extLst>
              <a:ext uri="{FF2B5EF4-FFF2-40B4-BE49-F238E27FC236}">
                <a16:creationId xmlns:a16="http://schemas.microsoft.com/office/drawing/2014/main" xmlns="" id="{54923B2D-07C3-6579-8969-15B843DA94CA}"/>
              </a:ext>
            </a:extLst>
          </p:cNvPr>
          <p:cNvGrpSpPr/>
          <p:nvPr/>
        </p:nvGrpSpPr>
        <p:grpSpPr>
          <a:xfrm>
            <a:off x="241298" y="4017459"/>
            <a:ext cx="5670975" cy="2699175"/>
            <a:chOff x="3014857" y="1030885"/>
            <a:chExt cx="5670975" cy="2699175"/>
          </a:xfrm>
        </p:grpSpPr>
        <p:sp>
          <p:nvSpPr>
            <p:cNvPr id="11" name="Freeform 2">
              <a:extLst>
                <a:ext uri="{FF2B5EF4-FFF2-40B4-BE49-F238E27FC236}">
                  <a16:creationId xmlns:a16="http://schemas.microsoft.com/office/drawing/2014/main" xmlns="" id="{30D98755-1CD4-51FA-77E2-CB6874A9CC7F}"/>
                </a:ext>
              </a:extLst>
            </p:cNvPr>
            <p:cNvSpPr/>
            <p:nvPr/>
          </p:nvSpPr>
          <p:spPr>
            <a:xfrm>
              <a:off x="3014857" y="1030885"/>
              <a:ext cx="5670975" cy="2699175"/>
            </a:xfrm>
            <a:custGeom>
              <a:avLst/>
              <a:gdLst/>
              <a:ahLst/>
              <a:cxnLst/>
              <a:rect l="l" t="t" r="r" b="b"/>
              <a:pathLst>
                <a:path w="7178161" h="3176336">
                  <a:moveTo>
                    <a:pt x="0" y="0"/>
                  </a:moveTo>
                  <a:lnTo>
                    <a:pt x="7178161" y="0"/>
                  </a:lnTo>
                  <a:lnTo>
                    <a:pt x="7178161" y="3176336"/>
                  </a:lnTo>
                  <a:lnTo>
                    <a:pt x="0" y="3176336"/>
                  </a:lnTo>
                  <a:lnTo>
                    <a:pt x="0" y="0"/>
                  </a:lnTo>
                  <a:close/>
                </a:path>
              </a:pathLst>
            </a:custGeom>
            <a:blipFill>
              <a:blip r:embed="rId12"/>
              <a:stretch>
                <a:fillRect/>
              </a:stretch>
            </a:blipFill>
          </p:spPr>
          <p:txBody>
            <a:bodyPr/>
            <a:lstStyle/>
            <a:p>
              <a:endParaRPr lang="en-US"/>
            </a:p>
          </p:txBody>
        </p:sp>
        <p:sp>
          <p:nvSpPr>
            <p:cNvPr id="13" name="TextBox 12">
              <a:extLst>
                <a:ext uri="{FF2B5EF4-FFF2-40B4-BE49-F238E27FC236}">
                  <a16:creationId xmlns:a16="http://schemas.microsoft.com/office/drawing/2014/main" xmlns="" id="{D5FAB51F-7E3B-A0C8-689E-D44D16BB7FAE}"/>
                </a:ext>
              </a:extLst>
            </p:cNvPr>
            <p:cNvSpPr txBox="1"/>
            <p:nvPr/>
          </p:nvSpPr>
          <p:spPr>
            <a:xfrm>
              <a:off x="4276905" y="1881907"/>
              <a:ext cx="3242694" cy="1446550"/>
            </a:xfrm>
            <a:prstGeom prst="rect">
              <a:avLst/>
            </a:prstGeom>
            <a:noFill/>
          </p:spPr>
          <p:txBody>
            <a:bodyPr wrap="square">
              <a:spAutoFit/>
            </a:bodyPr>
            <a:lstStyle/>
            <a:p>
              <a:pPr algn="ctr"/>
              <a:r>
                <a:rPr lang="en-US" sz="4400" dirty="0">
                  <a:ln>
                    <a:solidFill>
                      <a:srgbClr val="002060"/>
                    </a:solidFill>
                  </a:ln>
                  <a:solidFill>
                    <a:srgbClr val="FFED65"/>
                  </a:solidFill>
                  <a:effectLst>
                    <a:outerShdw blurRad="38100" dist="38100" dir="2700000" algn="tl">
                      <a:srgbClr val="000000">
                        <a:alpha val="43137"/>
                      </a:srgbClr>
                    </a:outerShdw>
                  </a:effectLst>
                  <a:latin typeface="iCiel Pony" panose="02000000000000000000" pitchFamily="2" charset="0"/>
                </a:rPr>
                <a:t>TRÌNH BÀY TRƯỚC LỚP</a:t>
              </a:r>
            </a:p>
          </p:txBody>
        </p:sp>
      </p:grpSp>
    </p:spTree>
    <p:extLst>
      <p:ext uri="{BB962C8B-B14F-4D97-AF65-F5344CB8AC3E}">
        <p14:creationId xmlns:p14="http://schemas.microsoft.com/office/powerpoint/2010/main" val="178162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700" fill="hold"/>
                                        <p:tgtEl>
                                          <p:spTgt spid="5"/>
                                        </p:tgtEl>
                                        <p:attrNameLst>
                                          <p:attrName>ppt_w</p:attrName>
                                        </p:attrNameLst>
                                      </p:cBhvr>
                                      <p:tavLst>
                                        <p:tav tm="0">
                                          <p:val>
                                            <p:fltVal val="0"/>
                                          </p:val>
                                        </p:tav>
                                        <p:tav tm="100000">
                                          <p:val>
                                            <p:strVal val="#ppt_w"/>
                                          </p:val>
                                        </p:tav>
                                      </p:tavLst>
                                    </p:anim>
                                    <p:anim calcmode="lin" valueType="num">
                                      <p:cBhvr>
                                        <p:cTn id="33" dur="700" fill="hold"/>
                                        <p:tgtEl>
                                          <p:spTgt spid="5"/>
                                        </p:tgtEl>
                                        <p:attrNameLst>
                                          <p:attrName>ppt_h</p:attrName>
                                        </p:attrNameLst>
                                      </p:cBhvr>
                                      <p:tavLst>
                                        <p:tav tm="0">
                                          <p:val>
                                            <p:fltVal val="0"/>
                                          </p:val>
                                        </p:tav>
                                        <p:tav tm="100000">
                                          <p:val>
                                            <p:strVal val="#ppt_h"/>
                                          </p:val>
                                        </p:tav>
                                      </p:tavLst>
                                    </p:anim>
                                    <p:animEffect transition="in" filter="fade">
                                      <p:cBhvr>
                                        <p:cTn id="34" dur="700"/>
                                        <p:tgtEl>
                                          <p:spTgt spid="5"/>
                                        </p:tgtEl>
                                      </p:cBhvr>
                                    </p:animEffect>
                                  </p:childTnLst>
                                </p:cTn>
                              </p:par>
                            </p:childTnLst>
                          </p:cTn>
                        </p:par>
                        <p:par>
                          <p:cTn id="35" fill="hold">
                            <p:stCondLst>
                              <p:cond delay="1700"/>
                            </p:stCondLst>
                            <p:childTnLst>
                              <p:par>
                                <p:cTn id="36" presetID="32" presetClass="emph" presetSubtype="0" fill="hold" nodeType="afterEffect">
                                  <p:stCondLst>
                                    <p:cond delay="0"/>
                                  </p:stCondLst>
                                  <p:childTnLst>
                                    <p:animRot by="120000">
                                      <p:cBhvr>
                                        <p:cTn id="37" dur="100" fill="hold">
                                          <p:stCondLst>
                                            <p:cond delay="0"/>
                                          </p:stCondLst>
                                        </p:cTn>
                                        <p:tgtEl>
                                          <p:spTgt spid="5"/>
                                        </p:tgtEl>
                                        <p:attrNameLst>
                                          <p:attrName>r</p:attrName>
                                        </p:attrNameLst>
                                      </p:cBhvr>
                                    </p:animRot>
                                    <p:animRot by="-240000">
                                      <p:cBhvr>
                                        <p:cTn id="38" dur="200" fill="hold">
                                          <p:stCondLst>
                                            <p:cond delay="200"/>
                                          </p:stCondLst>
                                        </p:cTn>
                                        <p:tgtEl>
                                          <p:spTgt spid="5"/>
                                        </p:tgtEl>
                                        <p:attrNameLst>
                                          <p:attrName>r</p:attrName>
                                        </p:attrNameLst>
                                      </p:cBhvr>
                                    </p:animRot>
                                    <p:animRot by="240000">
                                      <p:cBhvr>
                                        <p:cTn id="39" dur="200" fill="hold">
                                          <p:stCondLst>
                                            <p:cond delay="400"/>
                                          </p:stCondLst>
                                        </p:cTn>
                                        <p:tgtEl>
                                          <p:spTgt spid="5"/>
                                        </p:tgtEl>
                                        <p:attrNameLst>
                                          <p:attrName>r</p:attrName>
                                        </p:attrNameLst>
                                      </p:cBhvr>
                                    </p:animRot>
                                    <p:animRot by="-240000">
                                      <p:cBhvr>
                                        <p:cTn id="40" dur="200" fill="hold">
                                          <p:stCondLst>
                                            <p:cond delay="600"/>
                                          </p:stCondLst>
                                        </p:cTn>
                                        <p:tgtEl>
                                          <p:spTgt spid="5"/>
                                        </p:tgtEl>
                                        <p:attrNameLst>
                                          <p:attrName>r</p:attrName>
                                        </p:attrNameLst>
                                      </p:cBhvr>
                                    </p:animRot>
                                    <p:animRot by="120000">
                                      <p:cBhvr>
                                        <p:cTn id="41" dur="200" fill="hold">
                                          <p:stCondLst>
                                            <p:cond delay="800"/>
                                          </p:stCondLst>
                                        </p:cTn>
                                        <p:tgtEl>
                                          <p:spTgt spid="5"/>
                                        </p:tgtEl>
                                        <p:attrNameLst>
                                          <p:attrName>r</p:attrName>
                                        </p:attrNameLst>
                                      </p:cBhvr>
                                    </p:animRot>
                                  </p:childTnLst>
                                  <p:subTnLst>
                                    <p:audio>
                                      <p:cMediaNode>
                                        <p:cTn display="0" masterRel="sameClick">
                                          <p:stCondLst>
                                            <p:cond evt="begin" delay="0">
                                              <p:tn val="36"/>
                                            </p:cond>
                                          </p:stCondLst>
                                          <p:endCondLst>
                                            <p:cond evt="onStopAudio" delay="0">
                                              <p:tgtEl>
                                                <p:sldTgt/>
                                              </p:tgtEl>
                                            </p:cond>
                                          </p:endCondLst>
                                        </p:cTn>
                                        <p:tgtEl>
                                          <p:sndTgt r:embed="rId2" name="Tieng-tinh-tinh-www_tiengdong_com.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5"/>
                                        </p:tgtEl>
                                        <p:attrNameLst>
                                          <p:attrName>ppt_w</p:attrName>
                                        </p:attrNameLst>
                                      </p:cBhvr>
                                      <p:tavLst>
                                        <p:tav tm="0">
                                          <p:val>
                                            <p:strVal val="ppt_w"/>
                                          </p:val>
                                        </p:tav>
                                        <p:tav tm="100000">
                                          <p:val>
                                            <p:fltVal val="0"/>
                                          </p:val>
                                        </p:tav>
                                      </p:tavLst>
                                    </p:anim>
                                    <p:anim calcmode="lin" valueType="num">
                                      <p:cBhvr>
                                        <p:cTn id="46" dur="500"/>
                                        <p:tgtEl>
                                          <p:spTgt spid="5"/>
                                        </p:tgtEl>
                                        <p:attrNameLst>
                                          <p:attrName>ppt_h</p:attrName>
                                        </p:attrNameLst>
                                      </p:cBhvr>
                                      <p:tavLst>
                                        <p:tav tm="0">
                                          <p:val>
                                            <p:strVal val="ppt_h"/>
                                          </p:val>
                                        </p:tav>
                                        <p:tav tm="100000">
                                          <p:val>
                                            <p:fltVal val="0"/>
                                          </p:val>
                                        </p:tav>
                                      </p:tavLst>
                                    </p:anim>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700" fill="hold"/>
                                        <p:tgtEl>
                                          <p:spTgt spid="17"/>
                                        </p:tgtEl>
                                        <p:attrNameLst>
                                          <p:attrName>ppt_w</p:attrName>
                                        </p:attrNameLst>
                                      </p:cBhvr>
                                      <p:tavLst>
                                        <p:tav tm="0">
                                          <p:val>
                                            <p:fltVal val="0"/>
                                          </p:val>
                                        </p:tav>
                                        <p:tav tm="100000">
                                          <p:val>
                                            <p:strVal val="#ppt_w"/>
                                          </p:val>
                                        </p:tav>
                                      </p:tavLst>
                                    </p:anim>
                                    <p:anim calcmode="lin" valueType="num">
                                      <p:cBhvr>
                                        <p:cTn id="53" dur="700" fill="hold"/>
                                        <p:tgtEl>
                                          <p:spTgt spid="17"/>
                                        </p:tgtEl>
                                        <p:attrNameLst>
                                          <p:attrName>ppt_h</p:attrName>
                                        </p:attrNameLst>
                                      </p:cBhvr>
                                      <p:tavLst>
                                        <p:tav tm="0">
                                          <p:val>
                                            <p:fltVal val="0"/>
                                          </p:val>
                                        </p:tav>
                                        <p:tav tm="100000">
                                          <p:val>
                                            <p:strVal val="#ppt_h"/>
                                          </p:val>
                                        </p:tav>
                                      </p:tavLst>
                                    </p:anim>
                                    <p:animEffect transition="in" filter="fade">
                                      <p:cBhvr>
                                        <p:cTn id="54" dur="700"/>
                                        <p:tgtEl>
                                          <p:spTgt spid="17"/>
                                        </p:tgtEl>
                                      </p:cBhvr>
                                    </p:animEffect>
                                  </p:childTnLst>
                                </p:cTn>
                              </p:par>
                            </p:childTnLst>
                          </p:cTn>
                        </p:par>
                        <p:par>
                          <p:cTn id="55" fill="hold">
                            <p:stCondLst>
                              <p:cond delay="1200"/>
                            </p:stCondLst>
                            <p:childTnLst>
                              <p:par>
                                <p:cTn id="56" presetID="32" presetClass="emph" presetSubtype="0" fill="hold" nodeType="afterEffect">
                                  <p:stCondLst>
                                    <p:cond delay="0"/>
                                  </p:stCondLst>
                                  <p:childTnLst>
                                    <p:animRot by="120000">
                                      <p:cBhvr>
                                        <p:cTn id="57" dur="100" fill="hold">
                                          <p:stCondLst>
                                            <p:cond delay="0"/>
                                          </p:stCondLst>
                                        </p:cTn>
                                        <p:tgtEl>
                                          <p:spTgt spid="17"/>
                                        </p:tgtEl>
                                        <p:attrNameLst>
                                          <p:attrName>r</p:attrName>
                                        </p:attrNameLst>
                                      </p:cBhvr>
                                    </p:animRot>
                                    <p:animRot by="-240000">
                                      <p:cBhvr>
                                        <p:cTn id="58" dur="200" fill="hold">
                                          <p:stCondLst>
                                            <p:cond delay="200"/>
                                          </p:stCondLst>
                                        </p:cTn>
                                        <p:tgtEl>
                                          <p:spTgt spid="17"/>
                                        </p:tgtEl>
                                        <p:attrNameLst>
                                          <p:attrName>r</p:attrName>
                                        </p:attrNameLst>
                                      </p:cBhvr>
                                    </p:animRot>
                                    <p:animRot by="240000">
                                      <p:cBhvr>
                                        <p:cTn id="59" dur="200" fill="hold">
                                          <p:stCondLst>
                                            <p:cond delay="400"/>
                                          </p:stCondLst>
                                        </p:cTn>
                                        <p:tgtEl>
                                          <p:spTgt spid="17"/>
                                        </p:tgtEl>
                                        <p:attrNameLst>
                                          <p:attrName>r</p:attrName>
                                        </p:attrNameLst>
                                      </p:cBhvr>
                                    </p:animRot>
                                    <p:animRot by="-240000">
                                      <p:cBhvr>
                                        <p:cTn id="60" dur="200" fill="hold">
                                          <p:stCondLst>
                                            <p:cond delay="600"/>
                                          </p:stCondLst>
                                        </p:cTn>
                                        <p:tgtEl>
                                          <p:spTgt spid="17"/>
                                        </p:tgtEl>
                                        <p:attrNameLst>
                                          <p:attrName>r</p:attrName>
                                        </p:attrNameLst>
                                      </p:cBhvr>
                                    </p:animRot>
                                    <p:animRot by="120000">
                                      <p:cBhvr>
                                        <p:cTn id="61" dur="200" fill="hold">
                                          <p:stCondLst>
                                            <p:cond delay="800"/>
                                          </p:stCondLst>
                                        </p:cTn>
                                        <p:tgtEl>
                                          <p:spTgt spid="17"/>
                                        </p:tgtEl>
                                        <p:attrNameLst>
                                          <p:attrName>r</p:attrName>
                                        </p:attrNameLst>
                                      </p:cBhvr>
                                    </p:animRot>
                                  </p:childTnLst>
                                  <p:subTnLst>
                                    <p:audio>
                                      <p:cMediaNode>
                                        <p:cTn display="0" masterRel="sameClick">
                                          <p:stCondLst>
                                            <p:cond evt="begin" delay="0">
                                              <p:tn val="5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4732" y="5238049"/>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3" name="Freeform 3"/>
          <p:cNvSpPr/>
          <p:nvPr/>
        </p:nvSpPr>
        <p:spPr>
          <a:xfrm>
            <a:off x="10031306" y="-759861"/>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4" name="TextBox 4"/>
          <p:cNvSpPr txBox="1"/>
          <p:nvPr/>
        </p:nvSpPr>
        <p:spPr>
          <a:xfrm>
            <a:off x="453655" y="91190"/>
            <a:ext cx="9452346" cy="1898725"/>
          </a:xfrm>
          <a:prstGeom prst="rect">
            <a:avLst/>
          </a:prstGeom>
        </p:spPr>
        <p:txBody>
          <a:bodyPr wrap="square" lIns="0" tIns="0" rIns="0" bIns="0" rtlCol="0" anchor="t">
            <a:spAutoFit/>
          </a:bodyPr>
          <a:lstStyle/>
          <a:p>
            <a:pPr algn="just">
              <a:lnSpc>
                <a:spcPts val="5042"/>
              </a:lnSpc>
            </a:pPr>
            <a:r>
              <a:rPr lang="en-US" sz="3200" b="1" dirty="0">
                <a:solidFill>
                  <a:srgbClr val="FF0000"/>
                </a:solidFill>
                <a:latin typeface="Calibri" panose="020F0502020204030204" pitchFamily="34" charset="0"/>
                <a:cs typeface="Calibri" panose="020F0502020204030204" pitchFamily="34" charset="0"/>
              </a:rPr>
              <a:t>a. </a:t>
            </a:r>
            <a:r>
              <a:rPr lang="en-US" sz="3200" b="1" dirty="0" err="1">
                <a:latin typeface="Calibri" panose="020F0502020204030204" pitchFamily="34" charset="0"/>
                <a:cs typeface="Calibri" panose="020F0502020204030204" pitchFamily="34" charset="0"/>
              </a:rPr>
              <a:t>Tìm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danh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từ</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chỉ</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cây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cối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danh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từ</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chỉ</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hiện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tượng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có</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trong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đoạn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thơ</a:t>
            </a:r>
            <a:r>
              <a:rPr lang="en-US" sz="3200" b="1" dirty="0">
                <a:latin typeface="Calibri" panose="020F0502020204030204" pitchFamily="34" charset="0"/>
                <a:cs typeface="Calibri" panose="020F0502020204030204" pitchFamily="34" charset="0"/>
              </a:rPr>
              <a:t>.</a:t>
            </a:r>
          </a:p>
          <a:p>
            <a:pPr algn="just">
              <a:lnSpc>
                <a:spcPts val="5042"/>
              </a:lnSpc>
            </a:pPr>
            <a:endParaRPr lang="en-US" sz="3200" b="1" spc="121" dirty="0">
              <a:solidFill>
                <a:srgbClr val="F18660"/>
              </a:solidFill>
              <a:latin typeface="Calibri" panose="020F0502020204030204" pitchFamily="34" charset="0"/>
              <a:cs typeface="Calibri" panose="020F0502020204030204" pitchFamily="34" charset="0"/>
            </a:endParaRPr>
          </a:p>
        </p:txBody>
      </p:sp>
      <p:sp>
        <p:nvSpPr>
          <p:cNvPr id="6" name="Freeform 6"/>
          <p:cNvSpPr/>
          <p:nvPr/>
        </p:nvSpPr>
        <p:spPr>
          <a:xfrm>
            <a:off x="8945971" y="940276"/>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28" name="TextBox 27">
            <a:extLst>
              <a:ext uri="{FF2B5EF4-FFF2-40B4-BE49-F238E27FC236}">
                <a16:creationId xmlns:a16="http://schemas.microsoft.com/office/drawing/2014/main" xmlns="" id="{56FD8BC3-1843-7329-90CD-1B03AA8F34A0}"/>
              </a:ext>
            </a:extLst>
          </p:cNvPr>
          <p:cNvSpPr txBox="1"/>
          <p:nvPr/>
        </p:nvSpPr>
        <p:spPr>
          <a:xfrm>
            <a:off x="358597" y="1490953"/>
            <a:ext cx="4607948"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Bác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vươn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cao</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Cam la </a:t>
            </a:r>
            <a:r>
              <a:rPr lang="en-US" sz="2800" dirty="0" err="1">
                <a:latin typeface="Calibri" panose="020F0502020204030204" pitchFamily="34" charset="0"/>
                <a:cs typeface="Calibri" panose="020F0502020204030204" pitchFamily="34" charset="0"/>
              </a:rPr>
              <a:t>đà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đất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Chuối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hồng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chung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chan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hòa</a:t>
            </a:r>
            <a:r>
              <a:rPr lang="en-US" sz="2800" dirty="0">
                <a:latin typeface="Calibri" panose="020F0502020204030204" pitchFamily="34" charset="0"/>
                <a:cs typeface="Calibri" panose="020F0502020204030204" pitchFamily="34" charset="0"/>
              </a:rPr>
              <a:t>.</a:t>
            </a:r>
          </a:p>
        </p:txBody>
      </p:sp>
      <p:sp>
        <p:nvSpPr>
          <p:cNvPr id="29" name="TextBox 28">
            <a:extLst>
              <a:ext uri="{FF2B5EF4-FFF2-40B4-BE49-F238E27FC236}">
                <a16:creationId xmlns:a16="http://schemas.microsoft.com/office/drawing/2014/main" xmlns="" id="{23FD88AC-4642-A554-65A8-998990D75476}"/>
              </a:ext>
            </a:extLst>
          </p:cNvPr>
          <p:cNvSpPr txBox="1"/>
          <p:nvPr/>
        </p:nvSpPr>
        <p:spPr>
          <a:xfrm>
            <a:off x="4756114" y="2405276"/>
            <a:ext cx="3823158"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Gió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qua </a:t>
            </a:r>
            <a:r>
              <a:rPr lang="en-US" sz="2800" dirty="0" err="1">
                <a:latin typeface="Calibri" panose="020F0502020204030204" pitchFamily="34" charset="0"/>
                <a:cs typeface="Calibri" panose="020F0502020204030204" pitchFamily="34" charset="0"/>
              </a:rPr>
              <a:t>gật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gù</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Chim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khen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rít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Mây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che</a:t>
            </a:r>
            <a:r>
              <a:rPr lang="en-US" sz="2800" dirty="0">
                <a:latin typeface="Calibri" panose="020F0502020204030204" pitchFamily="34" charset="0"/>
                <a:cs typeface="Calibri" panose="020F0502020204030204" pitchFamily="34" charset="0"/>
              </a:rPr>
              <a:t> qua </a:t>
            </a:r>
            <a:r>
              <a:rPr lang="en-US" sz="2800" dirty="0" err="1">
                <a:latin typeface="Calibri" panose="020F0502020204030204" pitchFamily="34" charset="0"/>
                <a:cs typeface="Calibri" panose="020F0502020204030204" pitchFamily="34" charset="0"/>
              </a:rPr>
              <a:t>vòm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mát</a:t>
            </a:r>
            <a:r>
              <a:rPr lang="en-US" sz="2800" dirty="0">
                <a:latin typeface="Calibri" panose="020F0502020204030204" pitchFamily="34" charset="0"/>
                <a:cs typeface="Calibri" panose="020F0502020204030204" pitchFamily="34" charset="0"/>
              </a:rPr>
              <a:t>.</a:t>
            </a:r>
          </a:p>
          <a:p>
            <a:r>
              <a:rPr lang="en-US" sz="2800" dirty="0" err="1">
                <a:latin typeface="Calibri" panose="020F0502020204030204" pitchFamily="34" charset="0"/>
                <a:cs typeface="Calibri" panose="020F0502020204030204" pitchFamily="34" charset="0"/>
              </a:rPr>
              <a:t>Đất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tốt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tươi</a:t>
            </a:r>
            <a:r>
              <a:rPr lang="en-US" sz="2800" dirty="0">
                <a:latin typeface="Calibri" panose="020F0502020204030204" pitchFamily="34" charset="0"/>
                <a:cs typeface="Calibri" panose="020F0502020204030204" pitchFamily="34" charset="0"/>
              </a:rPr>
              <a:t>.</a:t>
            </a:r>
          </a:p>
        </p:txBody>
      </p:sp>
      <p:sp>
        <p:nvSpPr>
          <p:cNvPr id="30" name="TextBox 29">
            <a:extLst>
              <a:ext uri="{FF2B5EF4-FFF2-40B4-BE49-F238E27FC236}">
                <a16:creationId xmlns:a16="http://schemas.microsoft.com/office/drawing/2014/main" xmlns="" id="{34525FEF-25C3-6087-62FE-19DF849FA2B6}"/>
              </a:ext>
            </a:extLst>
          </p:cNvPr>
          <p:cNvSpPr txBox="1"/>
          <p:nvPr/>
        </p:nvSpPr>
        <p:spPr>
          <a:xfrm>
            <a:off x="8368841" y="3313217"/>
            <a:ext cx="3823159"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Vườn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vui</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Nắng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mưa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cùng</a:t>
            </a:r>
            <a:r>
              <a:rPr lang="en-US" sz="2800" dirty="0">
                <a:latin typeface="Calibri" panose="020F0502020204030204" pitchFamily="34" charset="0"/>
                <a:cs typeface="Calibri" panose="020F0502020204030204" pitchFamily="34" charset="0"/>
              </a:rPr>
              <a:t> chia </a:t>
            </a:r>
            <a:r>
              <a:rPr lang="en-US" sz="2800" dirty="0" err="1">
                <a:latin typeface="Calibri" panose="020F0502020204030204" pitchFamily="34" charset="0"/>
                <a:cs typeface="Calibri" panose="020F0502020204030204" pitchFamily="34" charset="0"/>
              </a:rPr>
              <a:t>sẻ</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Đêm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ngủ</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Bình </a:t>
            </a:r>
            <a:r>
              <a:rPr lang="en-US" sz="2800" dirty="0" err="1">
                <a:latin typeface="Calibri" panose="020F0502020204030204" pitchFamily="34" charset="0"/>
                <a:cs typeface="Calibri" panose="020F0502020204030204" pitchFamily="34" charset="0"/>
              </a:rPr>
              <a:t>minh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xôn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xao</a:t>
            </a:r>
            <a:r>
              <a:rPr lang="en-US" sz="2800" dirty="0">
                <a:latin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xmlns="" id="{05AF1BAB-4A33-7640-A968-8A9883E9D9FE}"/>
              </a:ext>
            </a:extLst>
          </p:cNvPr>
          <p:cNvSpPr txBox="1"/>
          <p:nvPr/>
        </p:nvSpPr>
        <p:spPr>
          <a:xfrm>
            <a:off x="9087846" y="5234670"/>
            <a:ext cx="3823159"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Nguyễn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Trọng</a:t>
            </a:r>
            <a:r>
              <a:rPr lang="en-US" sz="2800" dirty="0">
                <a:latin typeface="Calibri" panose="020F0502020204030204" pitchFamily="34" charset="0"/>
                <a:cs typeface="Calibri" panose="020F0502020204030204" pitchFamily="34" charset="0"/>
              </a:rPr>
              <a:t> Hoàn</a:t>
            </a:r>
          </a:p>
        </p:txBody>
      </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graphicFrame>
        <p:nvGraphicFramePr>
          <p:cNvPr id="9" name="Table 11">
            <a:extLst>
              <a:ext uri="{FF2B5EF4-FFF2-40B4-BE49-F238E27FC236}">
                <a16:creationId xmlns:a16="http://schemas.microsoft.com/office/drawing/2014/main" xmlns="" id="{B825AC84-3BD4-B465-533E-9151EC2AC353}"/>
              </a:ext>
            </a:extLst>
          </p:cNvPr>
          <p:cNvGraphicFramePr>
            <a:graphicFrameLocks noGrp="1"/>
          </p:cNvGraphicFramePr>
          <p:nvPr>
            <p:extLst>
              <p:ext uri="{D42A27DB-BD31-4B8C-83A1-F6EECF244321}">
                <p14:modId xmlns:p14="http://schemas.microsoft.com/office/powerpoint/2010/main" val="1156317388"/>
              </p:ext>
            </p:extLst>
          </p:nvPr>
        </p:nvGraphicFramePr>
        <p:xfrm>
          <a:off x="252256" y="4706598"/>
          <a:ext cx="7977343" cy="2316480"/>
        </p:xfrm>
        <a:graphic>
          <a:graphicData uri="http://schemas.openxmlformats.org/drawingml/2006/table">
            <a:tbl>
              <a:tblPr firstRow="1" bandRow="1">
                <a:tableStyleId>{5C22544A-7EE6-4342-B048-85BDC9FD1C3A}</a:tableStyleId>
              </a:tblPr>
              <a:tblGrid>
                <a:gridCol w="2888418">
                  <a:extLst>
                    <a:ext uri="{9D8B030D-6E8A-4147-A177-3AD203B41FA5}">
                      <a16:colId xmlns:a16="http://schemas.microsoft.com/office/drawing/2014/main" xmlns="" val="3563898941"/>
                    </a:ext>
                  </a:extLst>
                </a:gridCol>
                <a:gridCol w="5088925">
                  <a:extLst>
                    <a:ext uri="{9D8B030D-6E8A-4147-A177-3AD203B41FA5}">
                      <a16:colId xmlns:a16="http://schemas.microsoft.com/office/drawing/2014/main" xmlns="" val="2970699439"/>
                    </a:ext>
                  </a:extLst>
                </a:gridCol>
              </a:tblGrid>
              <a:tr h="823486">
                <a:tc>
                  <a:txBody>
                    <a:bodyPr/>
                    <a:lstStyle/>
                    <a:p>
                      <a:pPr algn="ctr"/>
                      <a:r>
                        <a:rPr lang="en-US" sz="2800" b="0" dirty="0">
                          <a:solidFill>
                            <a:schemeClr val="tx1"/>
                          </a:solidFill>
                          <a:latin typeface="UTM Duepuntozero" panose="02040603050506020204" pitchFamily="18" charset="0"/>
                        </a:rPr>
                        <a:t>Danh </a:t>
                      </a:r>
                      <a:r>
                        <a:rPr lang="en-US" sz="2800" b="0" dirty="0" err="1">
                          <a:solidFill>
                            <a:schemeClr val="tx1"/>
                          </a:solidFill>
                          <a:latin typeface="UTM Duepuntozero" panose="02040603050506020204" pitchFamily="18" charset="0"/>
                        </a:rPr>
                        <a:t>từ</a:t>
                      </a:r>
                      <a:r>
                        <a:rPr lang="en-US" sz="2800" b="0" dirty="0">
                          <a:solidFill>
                            <a:schemeClr val="tx1"/>
                          </a:solidFill>
                          <a:latin typeface="UTM Duepuntozero" panose="02040603050506020204" pitchFamily="18" charset="0"/>
                        </a:rPr>
                        <a:t> </a:t>
                      </a:r>
                      <a:r>
                        <a:rPr lang="en-US" sz="2800" b="0" dirty="0" err="1">
                          <a:solidFill>
                            <a:schemeClr val="tx1"/>
                          </a:solidFill>
                          <a:latin typeface="UTM Duepuntozero" panose="02040603050506020204" pitchFamily="18" charset="0"/>
                        </a:rPr>
                        <a:t>chỉ</a:t>
                      </a:r>
                      <a:r>
                        <a:rPr lang="en-US" sz="2800" b="0" dirty="0">
                          <a:solidFill>
                            <a:schemeClr val="tx1"/>
                          </a:solidFill>
                          <a:latin typeface="UTM Duepuntozero" panose="02040603050506020204" pitchFamily="18" charset="0"/>
                        </a:rPr>
                        <a:t> </a:t>
                      </a:r>
                    </a:p>
                    <a:p>
                      <a:pPr algn="ctr"/>
                      <a:r>
                        <a:rPr lang="en-US" sz="2800" b="0" dirty="0" err="1">
                          <a:solidFill>
                            <a:schemeClr val="tx1"/>
                          </a:solidFill>
                          <a:latin typeface="UTM Duepuntozero" panose="02040603050506020204" pitchFamily="18" charset="0"/>
                        </a:rPr>
                        <a:t>cây</a:t>
                      </a:r>
                      <a:r>
                        <a:rPr lang="en-US" sz="2800" b="0" dirty="0">
                          <a:solidFill>
                            <a:schemeClr val="tx1"/>
                          </a:solidFill>
                          <a:latin typeface="UTM Duepuntozero" panose="02040603050506020204" pitchFamily="18" charset="0"/>
                        </a:rPr>
                        <a:t> </a:t>
                      </a:r>
                      <a:r>
                        <a:rPr lang="en-US" sz="2800" b="0" dirty="0" err="1">
                          <a:solidFill>
                            <a:schemeClr val="tx1"/>
                          </a:solidFill>
                          <a:latin typeface="UTM Duepuntozero" panose="02040603050506020204" pitchFamily="18" charset="0"/>
                        </a:rPr>
                        <a:t>cối</a:t>
                      </a:r>
                      <a:endParaRPr lang="en-US" sz="2800" b="0" dirty="0">
                        <a:solidFill>
                          <a:schemeClr val="tx1"/>
                        </a:solidFill>
                        <a:latin typeface="UTM Duepuntozer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4FE"/>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0079253"/>
                  </a:ext>
                </a:extLst>
              </a:tr>
              <a:tr h="823486">
                <a:tc>
                  <a:txBody>
                    <a:bodyPr/>
                    <a:lstStyle/>
                    <a:p>
                      <a:pPr algn="ctr"/>
                      <a:r>
                        <a:rPr lang="en-US" sz="2800" b="0" dirty="0">
                          <a:latin typeface="UTM Duepuntozero" panose="02040603050506020204" pitchFamily="18" charset="0"/>
                        </a:rPr>
                        <a:t>Danh </a:t>
                      </a:r>
                      <a:r>
                        <a:rPr lang="en-US" sz="2800" b="0" dirty="0" err="1">
                          <a:latin typeface="UTM Duepuntozero" panose="02040603050506020204" pitchFamily="18" charset="0"/>
                        </a:rPr>
                        <a:t>từ</a:t>
                      </a:r>
                      <a:r>
                        <a:rPr lang="en-US" sz="2800" b="0" dirty="0">
                          <a:latin typeface="UTM Duepuntozero" panose="02040603050506020204" pitchFamily="18" charset="0"/>
                        </a:rPr>
                        <a:t> </a:t>
                      </a:r>
                      <a:r>
                        <a:rPr lang="en-US" sz="2800" b="0" dirty="0" err="1">
                          <a:latin typeface="UTM Duepuntozero" panose="02040603050506020204" pitchFamily="18" charset="0"/>
                        </a:rPr>
                        <a:t>chỉ</a:t>
                      </a:r>
                      <a:endParaRPr lang="en-US" sz="2800" b="0" dirty="0">
                        <a:latin typeface="UTM Duepuntozero" panose="02040603050506020204" pitchFamily="18" charset="0"/>
                      </a:endParaRPr>
                    </a:p>
                    <a:p>
                      <a:pPr algn="ctr"/>
                      <a:r>
                        <a:rPr lang="en-US" sz="2800" b="0" dirty="0" err="1">
                          <a:latin typeface="UTM Duepuntozero" panose="02040603050506020204" pitchFamily="18" charset="0"/>
                        </a:rPr>
                        <a:t>hiện</a:t>
                      </a:r>
                      <a:r>
                        <a:rPr lang="en-US" sz="2800" b="0" dirty="0">
                          <a:latin typeface="UTM Duepuntozero" panose="02040603050506020204" pitchFamily="18" charset="0"/>
                        </a:rPr>
                        <a:t> </a:t>
                      </a:r>
                      <a:r>
                        <a:rPr lang="en-US" sz="2800" b="0" dirty="0" err="1">
                          <a:latin typeface="UTM Duepuntozero" panose="02040603050506020204" pitchFamily="18" charset="0"/>
                        </a:rPr>
                        <a:t>tượng</a:t>
                      </a:r>
                      <a:r>
                        <a:rPr lang="en-US" sz="2800" b="0" dirty="0">
                          <a:latin typeface="UTM Duepuntozero" panose="02040603050506020204" pitchFamily="18" charset="0"/>
                        </a:rPr>
                        <a:t> </a:t>
                      </a:r>
                      <a:r>
                        <a:rPr lang="en-US" sz="2800" b="0" dirty="0" err="1">
                          <a:latin typeface="UTM Duepuntozero" panose="02040603050506020204" pitchFamily="18" charset="0"/>
                        </a:rPr>
                        <a:t>thời</a:t>
                      </a:r>
                      <a:r>
                        <a:rPr lang="en-US" sz="2800" b="0" dirty="0">
                          <a:latin typeface="UTM Duepuntozero" panose="02040603050506020204" pitchFamily="18" charset="0"/>
                        </a:rPr>
                        <a:t> </a:t>
                      </a:r>
                      <a:r>
                        <a:rPr lang="en-US" sz="2800" b="0" dirty="0" err="1">
                          <a:latin typeface="UTM Duepuntozero" panose="02040603050506020204" pitchFamily="18" charset="0"/>
                        </a:rPr>
                        <a:t>tiết</a:t>
                      </a:r>
                      <a:endParaRPr lang="en-US" sz="2800" b="0" dirty="0">
                        <a:latin typeface="UTM Duepuntozer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4FE"/>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17020385"/>
                  </a:ext>
                </a:extLst>
              </a:tr>
            </a:tbl>
          </a:graphicData>
        </a:graphic>
      </p:graphicFrame>
      <p:sp>
        <p:nvSpPr>
          <p:cNvPr id="12" name="TextBox 11">
            <a:extLst>
              <a:ext uri="{FF2B5EF4-FFF2-40B4-BE49-F238E27FC236}">
                <a16:creationId xmlns:a16="http://schemas.microsoft.com/office/drawing/2014/main" xmlns="" id="{27BCC6C3-CE6C-4398-485E-69044C98852C}"/>
              </a:ext>
            </a:extLst>
          </p:cNvPr>
          <p:cNvSpPr txBox="1"/>
          <p:nvPr/>
        </p:nvSpPr>
        <p:spPr>
          <a:xfrm>
            <a:off x="3311713" y="4867489"/>
            <a:ext cx="4445448" cy="523220"/>
          </a:xfrm>
          <a:prstGeom prst="rect">
            <a:avLst/>
          </a:prstGeom>
          <a:noFill/>
        </p:spPr>
        <p:txBody>
          <a:bodyPr wrap="square" rtlCol="0">
            <a:spAutoFit/>
          </a:bodyPr>
          <a:lstStyle/>
          <a:p>
            <a:r>
              <a:rPr lang="en-US" sz="2800" i="1" dirty="0" err="1">
                <a:solidFill>
                  <a:srgbClr val="0070C0"/>
                </a:solidFill>
                <a:latin typeface="Calibri" panose="020F0502020204030204" pitchFamily="34" charset="0"/>
                <a:cs typeface="Calibri" panose="020F0502020204030204" pitchFamily="34" charset="0"/>
              </a:rPr>
              <a:t>xà</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cừ</a:t>
            </a:r>
            <a:r>
              <a:rPr lang="en-US" sz="2800" i="1" dirty="0">
                <a:solidFill>
                  <a:srgbClr val="0070C0"/>
                </a:solidFill>
                <a:latin typeface="Calibri" panose="020F0502020204030204" pitchFamily="34" charset="0"/>
                <a:cs typeface="Calibri" panose="020F0502020204030204" pitchFamily="34" charset="0"/>
              </a:rPr>
              <a:t>, cam, </a:t>
            </a:r>
            <a:r>
              <a:rPr lang="en-US" sz="2800" i="1" dirty="0" err="1">
                <a:solidFill>
                  <a:srgbClr val="0070C0"/>
                </a:solidFill>
                <a:latin typeface="Calibri" panose="020F0502020204030204" pitchFamily="34" charset="0"/>
                <a:cs typeface="Calibri" panose="020F0502020204030204" pitchFamily="34" charset="0"/>
              </a:rPr>
              <a:t>chuối</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hồng</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cau</a:t>
            </a:r>
            <a:endParaRPr lang="en-US" sz="2800" i="1" dirty="0">
              <a:solidFill>
                <a:srgbClr val="0070C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96F28AAF-FDAE-C40B-E8D7-B12A60E18155}"/>
              </a:ext>
            </a:extLst>
          </p:cNvPr>
          <p:cNvSpPr txBox="1"/>
          <p:nvPr/>
        </p:nvSpPr>
        <p:spPr>
          <a:xfrm>
            <a:off x="3311713" y="5855549"/>
            <a:ext cx="4445448" cy="523220"/>
          </a:xfrm>
          <a:prstGeom prst="rect">
            <a:avLst/>
          </a:prstGeom>
          <a:noFill/>
        </p:spPr>
        <p:txBody>
          <a:bodyPr wrap="square" rtlCol="0">
            <a:spAutoFit/>
          </a:bodyPr>
          <a:lstStyle/>
          <a:p>
            <a:r>
              <a:rPr lang="en-US" sz="2800" i="1" dirty="0" err="1">
                <a:solidFill>
                  <a:srgbClr val="0070C0"/>
                </a:solidFill>
                <a:latin typeface="Calibri" panose="020F0502020204030204" pitchFamily="34" charset="0"/>
                <a:cs typeface="Calibri" panose="020F0502020204030204" pitchFamily="34" charset="0"/>
              </a:rPr>
              <a:t>gió</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mây</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nắng</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mưa</a:t>
            </a:r>
            <a:endParaRPr lang="en-US" sz="28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935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1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4732" y="5238049"/>
            <a:ext cx="14735945" cy="3107945"/>
          </a:xfrm>
          <a:custGeom>
            <a:avLst/>
            <a:gdLst/>
            <a:ahLst/>
            <a:cxnLst/>
            <a:rect l="l" t="t" r="r" b="b"/>
            <a:pathLst>
              <a:path w="22103917" h="4661917">
                <a:moveTo>
                  <a:pt x="0" y="0"/>
                </a:moveTo>
                <a:lnTo>
                  <a:pt x="22103918" y="0"/>
                </a:lnTo>
                <a:lnTo>
                  <a:pt x="22103918" y="4661917"/>
                </a:lnTo>
                <a:lnTo>
                  <a:pt x="0" y="46619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sp>
        <p:nvSpPr>
          <p:cNvPr id="3" name="Freeform 3"/>
          <p:cNvSpPr/>
          <p:nvPr/>
        </p:nvSpPr>
        <p:spPr>
          <a:xfrm>
            <a:off x="10031306" y="-759861"/>
            <a:ext cx="2731216" cy="2846293"/>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4" name="TextBox 4"/>
          <p:cNvSpPr txBox="1"/>
          <p:nvPr/>
        </p:nvSpPr>
        <p:spPr>
          <a:xfrm>
            <a:off x="453655" y="91190"/>
            <a:ext cx="9452346" cy="1871666"/>
          </a:xfrm>
          <a:prstGeom prst="rect">
            <a:avLst/>
          </a:prstGeom>
        </p:spPr>
        <p:txBody>
          <a:bodyPr wrap="square" lIns="0" tIns="0" rIns="0" bIns="0" rtlCol="0" anchor="t">
            <a:spAutoFit/>
          </a:bodyPr>
          <a:lstStyle/>
          <a:p>
            <a:pPr algn="just">
              <a:lnSpc>
                <a:spcPts val="5042"/>
              </a:lnSpc>
            </a:pPr>
            <a:r>
              <a:rPr lang="en-US" sz="3200" b="1" dirty="0">
                <a:solidFill>
                  <a:srgbClr val="FF0000"/>
                </a:solidFill>
                <a:latin typeface="Calibri" panose="020F0502020204030204" pitchFamily="34" charset="0"/>
                <a:cs typeface="Calibri" panose="020F0502020204030204" pitchFamily="34" charset="0"/>
              </a:rPr>
              <a:t>b. </a:t>
            </a:r>
            <a:r>
              <a:rPr lang="en-US" sz="3200" b="1" dirty="0" err="1">
                <a:latin typeface="Calibri" panose="020F0502020204030204" pitchFamily="34" charset="0"/>
                <a:cs typeface="Calibri" panose="020F0502020204030204" pitchFamily="34" charset="0"/>
              </a:rPr>
              <a:t>Tìm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trong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thơ</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vật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được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hóa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mỗi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vật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được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hóa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bằng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nào</a:t>
            </a:r>
            <a:r>
              <a:rPr lang="en-US" sz="3200" b="1" dirty="0">
                <a:latin typeface="Calibri" panose="020F0502020204030204" pitchFamily="34" charset="0"/>
                <a:cs typeface="Calibri" panose="020F0502020204030204" pitchFamily="34" charset="0"/>
              </a:rPr>
              <a:t>?</a:t>
            </a:r>
          </a:p>
          <a:p>
            <a:pPr algn="just">
              <a:lnSpc>
                <a:spcPts val="5042"/>
              </a:lnSpc>
            </a:pPr>
            <a:endParaRPr lang="en-US" sz="3200" b="1" spc="121" dirty="0">
              <a:solidFill>
                <a:srgbClr val="F18660"/>
              </a:solidFill>
              <a:latin typeface="Calibri" panose="020F0502020204030204" pitchFamily="34" charset="0"/>
              <a:cs typeface="Calibri" panose="020F0502020204030204" pitchFamily="34" charset="0"/>
            </a:endParaRPr>
          </a:p>
        </p:txBody>
      </p:sp>
      <p:sp>
        <p:nvSpPr>
          <p:cNvPr id="6" name="Freeform 6"/>
          <p:cNvSpPr/>
          <p:nvPr/>
        </p:nvSpPr>
        <p:spPr>
          <a:xfrm>
            <a:off x="8945971" y="940276"/>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1200"/>
          </a:p>
        </p:txBody>
      </p:sp>
      <p:sp>
        <p:nvSpPr>
          <p:cNvPr id="28" name="TextBox 27">
            <a:extLst>
              <a:ext uri="{FF2B5EF4-FFF2-40B4-BE49-F238E27FC236}">
                <a16:creationId xmlns:a16="http://schemas.microsoft.com/office/drawing/2014/main" xmlns="" id="{56FD8BC3-1843-7329-90CD-1B03AA8F34A0}"/>
              </a:ext>
            </a:extLst>
          </p:cNvPr>
          <p:cNvSpPr txBox="1"/>
          <p:nvPr/>
        </p:nvSpPr>
        <p:spPr>
          <a:xfrm>
            <a:off x="358597" y="1490953"/>
            <a:ext cx="4607948"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Bác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vươn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cao</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Cam la </a:t>
            </a:r>
            <a:r>
              <a:rPr lang="en-US" sz="2800" dirty="0" err="1">
                <a:latin typeface="Calibri" panose="020F0502020204030204" pitchFamily="34" charset="0"/>
                <a:cs typeface="Calibri" panose="020F0502020204030204" pitchFamily="34" charset="0"/>
              </a:rPr>
              <a:t>đà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đất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Chuối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hồng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chung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chan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hòa</a:t>
            </a:r>
            <a:r>
              <a:rPr lang="en-US" sz="2800" dirty="0">
                <a:latin typeface="Calibri" panose="020F0502020204030204" pitchFamily="34" charset="0"/>
                <a:cs typeface="Calibri" panose="020F0502020204030204" pitchFamily="34" charset="0"/>
              </a:rPr>
              <a:t>.</a:t>
            </a:r>
          </a:p>
        </p:txBody>
      </p:sp>
      <p:sp>
        <p:nvSpPr>
          <p:cNvPr id="29" name="TextBox 28">
            <a:extLst>
              <a:ext uri="{FF2B5EF4-FFF2-40B4-BE49-F238E27FC236}">
                <a16:creationId xmlns:a16="http://schemas.microsoft.com/office/drawing/2014/main" xmlns="" id="{23FD88AC-4642-A554-65A8-998990D75476}"/>
              </a:ext>
            </a:extLst>
          </p:cNvPr>
          <p:cNvSpPr txBox="1"/>
          <p:nvPr/>
        </p:nvSpPr>
        <p:spPr>
          <a:xfrm>
            <a:off x="4756114" y="2405276"/>
            <a:ext cx="3823158"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Gió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qua </a:t>
            </a:r>
            <a:r>
              <a:rPr lang="en-US" sz="2800" dirty="0" err="1">
                <a:latin typeface="Calibri" panose="020F0502020204030204" pitchFamily="34" charset="0"/>
                <a:cs typeface="Calibri" panose="020F0502020204030204" pitchFamily="34" charset="0"/>
              </a:rPr>
              <a:t>gật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gù</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Chim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khen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rít</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Mây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che</a:t>
            </a:r>
            <a:r>
              <a:rPr lang="en-US" sz="2800" dirty="0">
                <a:latin typeface="Calibri" panose="020F0502020204030204" pitchFamily="34" charset="0"/>
                <a:cs typeface="Calibri" panose="020F0502020204030204" pitchFamily="34" charset="0"/>
              </a:rPr>
              <a:t> qua </a:t>
            </a:r>
            <a:r>
              <a:rPr lang="en-US" sz="2800" dirty="0" err="1">
                <a:latin typeface="Calibri" panose="020F0502020204030204" pitchFamily="34" charset="0"/>
                <a:cs typeface="Calibri" panose="020F0502020204030204" pitchFamily="34" charset="0"/>
              </a:rPr>
              <a:t>vòm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mát</a:t>
            </a:r>
            <a:r>
              <a:rPr lang="en-US" sz="2800" dirty="0">
                <a:latin typeface="Calibri" panose="020F0502020204030204" pitchFamily="34" charset="0"/>
                <a:cs typeface="Calibri" panose="020F0502020204030204" pitchFamily="34" charset="0"/>
              </a:rPr>
              <a:t>.</a:t>
            </a:r>
          </a:p>
          <a:p>
            <a:r>
              <a:rPr lang="en-US" sz="2800" dirty="0" err="1">
                <a:latin typeface="Calibri" panose="020F0502020204030204" pitchFamily="34" charset="0"/>
                <a:cs typeface="Calibri" panose="020F0502020204030204" pitchFamily="34" charset="0"/>
              </a:rPr>
              <a:t>Đất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tốt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tươi</a:t>
            </a:r>
            <a:r>
              <a:rPr lang="en-US" sz="2800" dirty="0">
                <a:latin typeface="Calibri" panose="020F0502020204030204" pitchFamily="34" charset="0"/>
                <a:cs typeface="Calibri" panose="020F0502020204030204" pitchFamily="34" charset="0"/>
              </a:rPr>
              <a:t>.</a:t>
            </a:r>
          </a:p>
        </p:txBody>
      </p:sp>
      <p:sp>
        <p:nvSpPr>
          <p:cNvPr id="30" name="TextBox 29">
            <a:extLst>
              <a:ext uri="{FF2B5EF4-FFF2-40B4-BE49-F238E27FC236}">
                <a16:creationId xmlns:a16="http://schemas.microsoft.com/office/drawing/2014/main" xmlns="" id="{34525FEF-25C3-6087-62FE-19DF849FA2B6}"/>
              </a:ext>
            </a:extLst>
          </p:cNvPr>
          <p:cNvSpPr txBox="1"/>
          <p:nvPr/>
        </p:nvSpPr>
        <p:spPr>
          <a:xfrm>
            <a:off x="8368841" y="3313217"/>
            <a:ext cx="3823159" cy="1815882"/>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Vườn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vui</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Nắng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mưa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cùng</a:t>
            </a:r>
            <a:r>
              <a:rPr lang="en-US" sz="2800" dirty="0">
                <a:latin typeface="Calibri" panose="020F0502020204030204" pitchFamily="34" charset="0"/>
                <a:cs typeface="Calibri" panose="020F0502020204030204" pitchFamily="34" charset="0"/>
              </a:rPr>
              <a:t> chia </a:t>
            </a:r>
            <a:r>
              <a:rPr lang="en-US" sz="2800" dirty="0" err="1">
                <a:latin typeface="Calibri" panose="020F0502020204030204" pitchFamily="34" charset="0"/>
                <a:cs typeface="Calibri" panose="020F0502020204030204" pitchFamily="34" charset="0"/>
              </a:rPr>
              <a:t>sẻ</a:t>
            </a: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Đêm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đêm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ngủ</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Bình </a:t>
            </a:r>
            <a:r>
              <a:rPr lang="en-US" sz="2800" dirty="0" err="1">
                <a:latin typeface="Calibri" panose="020F0502020204030204" pitchFamily="34" charset="0"/>
                <a:cs typeface="Calibri" panose="020F0502020204030204" pitchFamily="34" charset="0"/>
              </a:rPr>
              <a:t>minh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xôn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xao</a:t>
            </a:r>
            <a:r>
              <a:rPr lang="en-US" sz="2800" dirty="0">
                <a:latin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xmlns="" id="{05AF1BAB-4A33-7640-A968-8A9883E9D9FE}"/>
              </a:ext>
            </a:extLst>
          </p:cNvPr>
          <p:cNvSpPr txBox="1"/>
          <p:nvPr/>
        </p:nvSpPr>
        <p:spPr>
          <a:xfrm>
            <a:off x="7423783" y="5282850"/>
            <a:ext cx="3823159"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Nguyễn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Trọng</a:t>
            </a:r>
            <a:r>
              <a:rPr lang="en-US" sz="2800" dirty="0">
                <a:latin typeface="Calibri" panose="020F0502020204030204" pitchFamily="34" charset="0"/>
                <a:cs typeface="Calibri" panose="020F0502020204030204" pitchFamily="34" charset="0"/>
              </a:rPr>
              <a:t> Hoàn</a:t>
            </a:r>
          </a:p>
        </p:txBody>
      </p:sp>
      <p:grpSp>
        <p:nvGrpSpPr>
          <p:cNvPr id="5" name="Group 4">
            <a:extLst>
              <a:ext uri="{FF2B5EF4-FFF2-40B4-BE49-F238E27FC236}">
                <a16:creationId xmlns:a16="http://schemas.microsoft.com/office/drawing/2014/main" xmlns="" id="{9048763D-DF5C-6369-6BAF-1DA0F0715769}"/>
              </a:ext>
            </a:extLst>
          </p:cNvPr>
          <p:cNvGrpSpPr/>
          <p:nvPr/>
        </p:nvGrpSpPr>
        <p:grpSpPr>
          <a:xfrm>
            <a:off x="52916" y="3363990"/>
            <a:ext cx="6888480" cy="3639168"/>
            <a:chOff x="213226" y="3458498"/>
            <a:chExt cx="6536155" cy="3153880"/>
          </a:xfrm>
        </p:grpSpPr>
        <p:sp>
          <p:nvSpPr>
            <p:cNvPr id="7" name="Rectangle: Rounded Corners 6">
              <a:extLst>
                <a:ext uri="{FF2B5EF4-FFF2-40B4-BE49-F238E27FC236}">
                  <a16:creationId xmlns:a16="http://schemas.microsoft.com/office/drawing/2014/main" xmlns="" id="{1637ABB3-6265-7ACF-D040-B496D0F8511C}"/>
                </a:ext>
              </a:extLst>
            </p:cNvPr>
            <p:cNvSpPr/>
            <p:nvPr/>
          </p:nvSpPr>
          <p:spPr>
            <a:xfrm>
              <a:off x="4253623" y="5007615"/>
              <a:ext cx="2495758" cy="976554"/>
            </a:xfrm>
            <a:prstGeom prst="roundRect">
              <a:avLst/>
            </a:prstGeom>
            <a:solidFill>
              <a:srgbClr val="FFF7B9"/>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n>
                    <a:solidFill>
                      <a:schemeClr val="bg1"/>
                    </a:solidFill>
                  </a:ln>
                  <a:solidFill>
                    <a:srgbClr val="002060"/>
                  </a:solidFill>
                  <a:effectLst>
                    <a:outerShdw blurRad="38100" dist="38100" dir="2700000" algn="tl">
                      <a:srgbClr val="000000">
                        <a:alpha val="43137"/>
                      </a:srgbClr>
                    </a:outerShdw>
                  </a:effectLst>
                  <a:latin typeface="iCiel Pony" panose="02000000000000000000" pitchFamily="2" charset="0"/>
                </a:rPr>
                <a:t>THẢO LUẬN NHÓM ĐÔI</a:t>
              </a:r>
            </a:p>
          </p:txBody>
        </p:sp>
        <p:sp>
          <p:nvSpPr>
            <p:cNvPr id="8" name="Freeform 2">
              <a:extLst>
                <a:ext uri="{FF2B5EF4-FFF2-40B4-BE49-F238E27FC236}">
                  <a16:creationId xmlns:a16="http://schemas.microsoft.com/office/drawing/2014/main" xmlns="" id="{E3ACFC3A-BAF6-9E44-8AE5-0BC50200894B}"/>
                </a:ext>
              </a:extLst>
            </p:cNvPr>
            <p:cNvSpPr/>
            <p:nvPr/>
          </p:nvSpPr>
          <p:spPr>
            <a:xfrm flipH="1">
              <a:off x="213226" y="3458498"/>
              <a:ext cx="3942470" cy="3153880"/>
            </a:xfrm>
            <a:custGeom>
              <a:avLst/>
              <a:gdLst/>
              <a:ahLst/>
              <a:cxnLst/>
              <a:rect l="l" t="t" r="r" b="b"/>
              <a:pathLst>
                <a:path w="3035610" h="2403191">
                  <a:moveTo>
                    <a:pt x="0" y="0"/>
                  </a:moveTo>
                  <a:lnTo>
                    <a:pt x="3035611" y="0"/>
                  </a:lnTo>
                  <a:lnTo>
                    <a:pt x="3035611" y="2403191"/>
                  </a:lnTo>
                  <a:lnTo>
                    <a:pt x="0" y="2403191"/>
                  </a:lnTo>
                  <a:lnTo>
                    <a:pt x="0" y="0"/>
                  </a:lnTo>
                  <a:close/>
                </a:path>
              </a:pathLst>
            </a:custGeom>
            <a:blipFill>
              <a:blip r:embed="rId9"/>
              <a:stretch>
                <a:fillRect/>
              </a:stretch>
            </a:blipFill>
          </p:spPr>
          <p:txBody>
            <a:bodyPr/>
            <a:lstStyle/>
            <a:p>
              <a:endParaRPr lang="en-US"/>
            </a:p>
          </p:txBody>
        </p:sp>
      </p:grpSp>
      <p:sp>
        <p:nvSpPr>
          <p:cNvPr id="10" name="Freeform 27">
            <a:extLst>
              <a:ext uri="{FF2B5EF4-FFF2-40B4-BE49-F238E27FC236}">
                <a16:creationId xmlns:a16="http://schemas.microsoft.com/office/drawing/2014/main" xmlns="" id="{5A4103C5-9911-54EB-3AF0-7E365D8FA15F}"/>
              </a:ext>
            </a:extLst>
          </p:cNvPr>
          <p:cNvSpPr/>
          <p:nvPr/>
        </p:nvSpPr>
        <p:spPr>
          <a:xfrm>
            <a:off x="11246942" y="2299705"/>
            <a:ext cx="1664063" cy="1158793"/>
          </a:xfrm>
          <a:custGeom>
            <a:avLst/>
            <a:gdLst/>
            <a:ahLst/>
            <a:cxnLst/>
            <a:rect l="l" t="t" r="r" b="b"/>
            <a:pathLst>
              <a:path w="2496095" h="1738190">
                <a:moveTo>
                  <a:pt x="0" y="0"/>
                </a:moveTo>
                <a:lnTo>
                  <a:pt x="2496096" y="0"/>
                </a:lnTo>
                <a:lnTo>
                  <a:pt x="2496096" y="1738189"/>
                </a:lnTo>
                <a:lnTo>
                  <a:pt x="0" y="173818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grpSp>
        <p:nvGrpSpPr>
          <p:cNvPr id="17" name="Group 16">
            <a:extLst>
              <a:ext uri="{FF2B5EF4-FFF2-40B4-BE49-F238E27FC236}">
                <a16:creationId xmlns:a16="http://schemas.microsoft.com/office/drawing/2014/main" xmlns="" id="{54923B2D-07C3-6579-8969-15B843DA94CA}"/>
              </a:ext>
            </a:extLst>
          </p:cNvPr>
          <p:cNvGrpSpPr/>
          <p:nvPr/>
        </p:nvGrpSpPr>
        <p:grpSpPr>
          <a:xfrm>
            <a:off x="241298" y="4017459"/>
            <a:ext cx="5670975" cy="2699175"/>
            <a:chOff x="3014857" y="1030885"/>
            <a:chExt cx="5670975" cy="2699175"/>
          </a:xfrm>
        </p:grpSpPr>
        <p:sp>
          <p:nvSpPr>
            <p:cNvPr id="11" name="Freeform 2">
              <a:extLst>
                <a:ext uri="{FF2B5EF4-FFF2-40B4-BE49-F238E27FC236}">
                  <a16:creationId xmlns:a16="http://schemas.microsoft.com/office/drawing/2014/main" xmlns="" id="{30D98755-1CD4-51FA-77E2-CB6874A9CC7F}"/>
                </a:ext>
              </a:extLst>
            </p:cNvPr>
            <p:cNvSpPr/>
            <p:nvPr/>
          </p:nvSpPr>
          <p:spPr>
            <a:xfrm>
              <a:off x="3014857" y="1030885"/>
              <a:ext cx="5670975" cy="2699175"/>
            </a:xfrm>
            <a:custGeom>
              <a:avLst/>
              <a:gdLst/>
              <a:ahLst/>
              <a:cxnLst/>
              <a:rect l="l" t="t" r="r" b="b"/>
              <a:pathLst>
                <a:path w="7178161" h="3176336">
                  <a:moveTo>
                    <a:pt x="0" y="0"/>
                  </a:moveTo>
                  <a:lnTo>
                    <a:pt x="7178161" y="0"/>
                  </a:lnTo>
                  <a:lnTo>
                    <a:pt x="7178161" y="3176336"/>
                  </a:lnTo>
                  <a:lnTo>
                    <a:pt x="0" y="3176336"/>
                  </a:lnTo>
                  <a:lnTo>
                    <a:pt x="0" y="0"/>
                  </a:lnTo>
                  <a:close/>
                </a:path>
              </a:pathLst>
            </a:custGeom>
            <a:blipFill>
              <a:blip r:embed="rId12"/>
              <a:stretch>
                <a:fillRect/>
              </a:stretch>
            </a:blipFill>
          </p:spPr>
          <p:txBody>
            <a:bodyPr/>
            <a:lstStyle/>
            <a:p>
              <a:endParaRPr lang="en-US"/>
            </a:p>
          </p:txBody>
        </p:sp>
        <p:sp>
          <p:nvSpPr>
            <p:cNvPr id="13" name="TextBox 12">
              <a:extLst>
                <a:ext uri="{FF2B5EF4-FFF2-40B4-BE49-F238E27FC236}">
                  <a16:creationId xmlns:a16="http://schemas.microsoft.com/office/drawing/2014/main" xmlns="" id="{D5FAB51F-7E3B-A0C8-689E-D44D16BB7FAE}"/>
                </a:ext>
              </a:extLst>
            </p:cNvPr>
            <p:cNvSpPr txBox="1"/>
            <p:nvPr/>
          </p:nvSpPr>
          <p:spPr>
            <a:xfrm>
              <a:off x="4276905" y="1881907"/>
              <a:ext cx="3242694" cy="1446550"/>
            </a:xfrm>
            <a:prstGeom prst="rect">
              <a:avLst/>
            </a:prstGeom>
            <a:noFill/>
          </p:spPr>
          <p:txBody>
            <a:bodyPr wrap="square">
              <a:spAutoFit/>
            </a:bodyPr>
            <a:lstStyle/>
            <a:p>
              <a:pPr algn="ctr"/>
              <a:r>
                <a:rPr lang="en-US" sz="4400" dirty="0">
                  <a:ln>
                    <a:solidFill>
                      <a:srgbClr val="002060"/>
                    </a:solidFill>
                  </a:ln>
                  <a:solidFill>
                    <a:srgbClr val="FFED65"/>
                  </a:solidFill>
                  <a:effectLst>
                    <a:outerShdw blurRad="38100" dist="38100" dir="2700000" algn="tl">
                      <a:srgbClr val="000000">
                        <a:alpha val="43137"/>
                      </a:srgbClr>
                    </a:outerShdw>
                  </a:effectLst>
                  <a:latin typeface="iCiel Pony" panose="02000000000000000000" pitchFamily="2" charset="0"/>
                </a:rPr>
                <a:t>TRÌNH BÀY TRƯỚC LỚP</a:t>
              </a:r>
            </a:p>
          </p:txBody>
        </p:sp>
      </p:grpSp>
    </p:spTree>
    <p:extLst>
      <p:ext uri="{BB962C8B-B14F-4D97-AF65-F5344CB8AC3E}">
        <p14:creationId xmlns:p14="http://schemas.microsoft.com/office/powerpoint/2010/main" val="182700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700" fill="hold"/>
                                        <p:tgtEl>
                                          <p:spTgt spid="5"/>
                                        </p:tgtEl>
                                        <p:attrNameLst>
                                          <p:attrName>ppt_w</p:attrName>
                                        </p:attrNameLst>
                                      </p:cBhvr>
                                      <p:tavLst>
                                        <p:tav tm="0">
                                          <p:val>
                                            <p:fltVal val="0"/>
                                          </p:val>
                                        </p:tav>
                                        <p:tav tm="100000">
                                          <p:val>
                                            <p:strVal val="#ppt_w"/>
                                          </p:val>
                                        </p:tav>
                                      </p:tavLst>
                                    </p:anim>
                                    <p:anim calcmode="lin" valueType="num">
                                      <p:cBhvr>
                                        <p:cTn id="33" dur="700" fill="hold"/>
                                        <p:tgtEl>
                                          <p:spTgt spid="5"/>
                                        </p:tgtEl>
                                        <p:attrNameLst>
                                          <p:attrName>ppt_h</p:attrName>
                                        </p:attrNameLst>
                                      </p:cBhvr>
                                      <p:tavLst>
                                        <p:tav tm="0">
                                          <p:val>
                                            <p:fltVal val="0"/>
                                          </p:val>
                                        </p:tav>
                                        <p:tav tm="100000">
                                          <p:val>
                                            <p:strVal val="#ppt_h"/>
                                          </p:val>
                                        </p:tav>
                                      </p:tavLst>
                                    </p:anim>
                                    <p:animEffect transition="in" filter="fade">
                                      <p:cBhvr>
                                        <p:cTn id="34" dur="700"/>
                                        <p:tgtEl>
                                          <p:spTgt spid="5"/>
                                        </p:tgtEl>
                                      </p:cBhvr>
                                    </p:animEffect>
                                  </p:childTnLst>
                                </p:cTn>
                              </p:par>
                            </p:childTnLst>
                          </p:cTn>
                        </p:par>
                        <p:par>
                          <p:cTn id="35" fill="hold">
                            <p:stCondLst>
                              <p:cond delay="1700"/>
                            </p:stCondLst>
                            <p:childTnLst>
                              <p:par>
                                <p:cTn id="36" presetID="32" presetClass="emph" presetSubtype="0" fill="hold" nodeType="afterEffect">
                                  <p:stCondLst>
                                    <p:cond delay="0"/>
                                  </p:stCondLst>
                                  <p:childTnLst>
                                    <p:animRot by="120000">
                                      <p:cBhvr>
                                        <p:cTn id="37" dur="100" fill="hold">
                                          <p:stCondLst>
                                            <p:cond delay="0"/>
                                          </p:stCondLst>
                                        </p:cTn>
                                        <p:tgtEl>
                                          <p:spTgt spid="5"/>
                                        </p:tgtEl>
                                        <p:attrNameLst>
                                          <p:attrName>r</p:attrName>
                                        </p:attrNameLst>
                                      </p:cBhvr>
                                    </p:animRot>
                                    <p:animRot by="-240000">
                                      <p:cBhvr>
                                        <p:cTn id="38" dur="200" fill="hold">
                                          <p:stCondLst>
                                            <p:cond delay="200"/>
                                          </p:stCondLst>
                                        </p:cTn>
                                        <p:tgtEl>
                                          <p:spTgt spid="5"/>
                                        </p:tgtEl>
                                        <p:attrNameLst>
                                          <p:attrName>r</p:attrName>
                                        </p:attrNameLst>
                                      </p:cBhvr>
                                    </p:animRot>
                                    <p:animRot by="240000">
                                      <p:cBhvr>
                                        <p:cTn id="39" dur="200" fill="hold">
                                          <p:stCondLst>
                                            <p:cond delay="400"/>
                                          </p:stCondLst>
                                        </p:cTn>
                                        <p:tgtEl>
                                          <p:spTgt spid="5"/>
                                        </p:tgtEl>
                                        <p:attrNameLst>
                                          <p:attrName>r</p:attrName>
                                        </p:attrNameLst>
                                      </p:cBhvr>
                                    </p:animRot>
                                    <p:animRot by="-240000">
                                      <p:cBhvr>
                                        <p:cTn id="40" dur="200" fill="hold">
                                          <p:stCondLst>
                                            <p:cond delay="600"/>
                                          </p:stCondLst>
                                        </p:cTn>
                                        <p:tgtEl>
                                          <p:spTgt spid="5"/>
                                        </p:tgtEl>
                                        <p:attrNameLst>
                                          <p:attrName>r</p:attrName>
                                        </p:attrNameLst>
                                      </p:cBhvr>
                                    </p:animRot>
                                    <p:animRot by="120000">
                                      <p:cBhvr>
                                        <p:cTn id="41" dur="200" fill="hold">
                                          <p:stCondLst>
                                            <p:cond delay="800"/>
                                          </p:stCondLst>
                                        </p:cTn>
                                        <p:tgtEl>
                                          <p:spTgt spid="5"/>
                                        </p:tgtEl>
                                        <p:attrNameLst>
                                          <p:attrName>r</p:attrName>
                                        </p:attrNameLst>
                                      </p:cBhvr>
                                    </p:animRot>
                                  </p:childTnLst>
                                  <p:subTnLst>
                                    <p:audio>
                                      <p:cMediaNode>
                                        <p:cTn display="0" masterRel="sameClick">
                                          <p:stCondLst>
                                            <p:cond evt="begin" delay="0">
                                              <p:tn val="36"/>
                                            </p:cond>
                                          </p:stCondLst>
                                          <p:endCondLst>
                                            <p:cond evt="onStopAudio" delay="0">
                                              <p:tgtEl>
                                                <p:sldTgt/>
                                              </p:tgtEl>
                                            </p:cond>
                                          </p:endCondLst>
                                        </p:cTn>
                                        <p:tgtEl>
                                          <p:sndTgt r:embed="rId2" name="Tieng-tinh-tinh-www_tiengdong_com.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5"/>
                                        </p:tgtEl>
                                        <p:attrNameLst>
                                          <p:attrName>ppt_w</p:attrName>
                                        </p:attrNameLst>
                                      </p:cBhvr>
                                      <p:tavLst>
                                        <p:tav tm="0">
                                          <p:val>
                                            <p:strVal val="ppt_w"/>
                                          </p:val>
                                        </p:tav>
                                        <p:tav tm="100000">
                                          <p:val>
                                            <p:fltVal val="0"/>
                                          </p:val>
                                        </p:tav>
                                      </p:tavLst>
                                    </p:anim>
                                    <p:anim calcmode="lin" valueType="num">
                                      <p:cBhvr>
                                        <p:cTn id="46" dur="500"/>
                                        <p:tgtEl>
                                          <p:spTgt spid="5"/>
                                        </p:tgtEl>
                                        <p:attrNameLst>
                                          <p:attrName>ppt_h</p:attrName>
                                        </p:attrNameLst>
                                      </p:cBhvr>
                                      <p:tavLst>
                                        <p:tav tm="0">
                                          <p:val>
                                            <p:strVal val="ppt_h"/>
                                          </p:val>
                                        </p:tav>
                                        <p:tav tm="100000">
                                          <p:val>
                                            <p:fltVal val="0"/>
                                          </p:val>
                                        </p:tav>
                                      </p:tavLst>
                                    </p:anim>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700" fill="hold"/>
                                        <p:tgtEl>
                                          <p:spTgt spid="17"/>
                                        </p:tgtEl>
                                        <p:attrNameLst>
                                          <p:attrName>ppt_w</p:attrName>
                                        </p:attrNameLst>
                                      </p:cBhvr>
                                      <p:tavLst>
                                        <p:tav tm="0">
                                          <p:val>
                                            <p:fltVal val="0"/>
                                          </p:val>
                                        </p:tav>
                                        <p:tav tm="100000">
                                          <p:val>
                                            <p:strVal val="#ppt_w"/>
                                          </p:val>
                                        </p:tav>
                                      </p:tavLst>
                                    </p:anim>
                                    <p:anim calcmode="lin" valueType="num">
                                      <p:cBhvr>
                                        <p:cTn id="53" dur="700" fill="hold"/>
                                        <p:tgtEl>
                                          <p:spTgt spid="17"/>
                                        </p:tgtEl>
                                        <p:attrNameLst>
                                          <p:attrName>ppt_h</p:attrName>
                                        </p:attrNameLst>
                                      </p:cBhvr>
                                      <p:tavLst>
                                        <p:tav tm="0">
                                          <p:val>
                                            <p:fltVal val="0"/>
                                          </p:val>
                                        </p:tav>
                                        <p:tav tm="100000">
                                          <p:val>
                                            <p:strVal val="#ppt_h"/>
                                          </p:val>
                                        </p:tav>
                                      </p:tavLst>
                                    </p:anim>
                                    <p:animEffect transition="in" filter="fade">
                                      <p:cBhvr>
                                        <p:cTn id="54" dur="700"/>
                                        <p:tgtEl>
                                          <p:spTgt spid="17"/>
                                        </p:tgtEl>
                                      </p:cBhvr>
                                    </p:animEffect>
                                  </p:childTnLst>
                                </p:cTn>
                              </p:par>
                            </p:childTnLst>
                          </p:cTn>
                        </p:par>
                        <p:par>
                          <p:cTn id="55" fill="hold">
                            <p:stCondLst>
                              <p:cond delay="1200"/>
                            </p:stCondLst>
                            <p:childTnLst>
                              <p:par>
                                <p:cTn id="56" presetID="32" presetClass="emph" presetSubtype="0" fill="hold" nodeType="afterEffect">
                                  <p:stCondLst>
                                    <p:cond delay="0"/>
                                  </p:stCondLst>
                                  <p:childTnLst>
                                    <p:animRot by="120000">
                                      <p:cBhvr>
                                        <p:cTn id="57" dur="100" fill="hold">
                                          <p:stCondLst>
                                            <p:cond delay="0"/>
                                          </p:stCondLst>
                                        </p:cTn>
                                        <p:tgtEl>
                                          <p:spTgt spid="17"/>
                                        </p:tgtEl>
                                        <p:attrNameLst>
                                          <p:attrName>r</p:attrName>
                                        </p:attrNameLst>
                                      </p:cBhvr>
                                    </p:animRot>
                                    <p:animRot by="-240000">
                                      <p:cBhvr>
                                        <p:cTn id="58" dur="200" fill="hold">
                                          <p:stCondLst>
                                            <p:cond delay="200"/>
                                          </p:stCondLst>
                                        </p:cTn>
                                        <p:tgtEl>
                                          <p:spTgt spid="17"/>
                                        </p:tgtEl>
                                        <p:attrNameLst>
                                          <p:attrName>r</p:attrName>
                                        </p:attrNameLst>
                                      </p:cBhvr>
                                    </p:animRot>
                                    <p:animRot by="240000">
                                      <p:cBhvr>
                                        <p:cTn id="59" dur="200" fill="hold">
                                          <p:stCondLst>
                                            <p:cond delay="400"/>
                                          </p:stCondLst>
                                        </p:cTn>
                                        <p:tgtEl>
                                          <p:spTgt spid="17"/>
                                        </p:tgtEl>
                                        <p:attrNameLst>
                                          <p:attrName>r</p:attrName>
                                        </p:attrNameLst>
                                      </p:cBhvr>
                                    </p:animRot>
                                    <p:animRot by="-240000">
                                      <p:cBhvr>
                                        <p:cTn id="60" dur="200" fill="hold">
                                          <p:stCondLst>
                                            <p:cond delay="600"/>
                                          </p:stCondLst>
                                        </p:cTn>
                                        <p:tgtEl>
                                          <p:spTgt spid="17"/>
                                        </p:tgtEl>
                                        <p:attrNameLst>
                                          <p:attrName>r</p:attrName>
                                        </p:attrNameLst>
                                      </p:cBhvr>
                                    </p:animRot>
                                    <p:animRot by="120000">
                                      <p:cBhvr>
                                        <p:cTn id="61" dur="200" fill="hold">
                                          <p:stCondLst>
                                            <p:cond delay="800"/>
                                          </p:stCondLst>
                                        </p:cTn>
                                        <p:tgtEl>
                                          <p:spTgt spid="17"/>
                                        </p:tgtEl>
                                        <p:attrNameLst>
                                          <p:attrName>r</p:attrName>
                                        </p:attrNameLst>
                                      </p:cBhvr>
                                    </p:animRot>
                                  </p:childTnLst>
                                  <p:subTnLst>
                                    <p:audio>
                                      <p:cMediaNode>
                                        <p:cTn display="0" masterRel="sameClick">
                                          <p:stCondLst>
                                            <p:cond evt="begin" delay="0">
                                              <p:tn val="5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7519" y="5468376"/>
            <a:ext cx="14195657" cy="2993993"/>
          </a:xfrm>
          <a:custGeom>
            <a:avLst/>
            <a:gdLst/>
            <a:ahLst/>
            <a:cxnLst/>
            <a:rect l="l" t="t" r="r" b="b"/>
            <a:pathLst>
              <a:path w="21293486" h="4490990">
                <a:moveTo>
                  <a:pt x="0" y="0"/>
                </a:moveTo>
                <a:lnTo>
                  <a:pt x="21293486" y="0"/>
                </a:lnTo>
                <a:lnTo>
                  <a:pt x="21293486" y="4490990"/>
                </a:lnTo>
                <a:lnTo>
                  <a:pt x="0" y="44909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grpSp>
        <p:nvGrpSpPr>
          <p:cNvPr id="14" name="Group 13">
            <a:extLst>
              <a:ext uri="{FF2B5EF4-FFF2-40B4-BE49-F238E27FC236}">
                <a16:creationId xmlns:a16="http://schemas.microsoft.com/office/drawing/2014/main" xmlns="" id="{BB77F822-D020-3994-6BEB-377D529878D1}"/>
              </a:ext>
            </a:extLst>
          </p:cNvPr>
          <p:cNvGrpSpPr/>
          <p:nvPr/>
        </p:nvGrpSpPr>
        <p:grpSpPr>
          <a:xfrm flipH="1">
            <a:off x="9599890" y="-923132"/>
            <a:ext cx="5030510" cy="2905223"/>
            <a:chOff x="-2284690" y="-919235"/>
            <a:chExt cx="5030510" cy="2905223"/>
          </a:xfrm>
        </p:grpSpPr>
        <p:sp>
          <p:nvSpPr>
            <p:cNvPr id="6" name="Freeform 6"/>
            <p:cNvSpPr/>
            <p:nvPr/>
          </p:nvSpPr>
          <p:spPr>
            <a:xfrm>
              <a:off x="-264414" y="-919235"/>
              <a:ext cx="3010234" cy="2096217"/>
            </a:xfrm>
            <a:custGeom>
              <a:avLst/>
              <a:gdLst/>
              <a:ahLst/>
              <a:cxnLst/>
              <a:rect l="l" t="t" r="r" b="b"/>
              <a:pathLst>
                <a:path w="4515351" h="3144326">
                  <a:moveTo>
                    <a:pt x="0" y="0"/>
                  </a:moveTo>
                  <a:lnTo>
                    <a:pt x="4515351" y="0"/>
                  </a:lnTo>
                  <a:lnTo>
                    <a:pt x="4515351" y="3144327"/>
                  </a:lnTo>
                  <a:lnTo>
                    <a:pt x="0" y="31443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7" name="Freeform 7"/>
            <p:cNvSpPr/>
            <p:nvPr/>
          </p:nvSpPr>
          <p:spPr>
            <a:xfrm>
              <a:off x="-2284690" y="3897"/>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7">
                <a:alphaModFix amt="40000"/>
                <a:extLst>
                  <a:ext uri="{96DAC541-7B7A-43D3-8B79-37D633B846F1}">
                    <asvg:svgBlip xmlns:asvg="http://schemas.microsoft.com/office/drawing/2016/SVG/main" xmlns="" r:embed="rId8"/>
                  </a:ext>
                </a:extLst>
              </a:blip>
              <a:stretch>
                <a:fillRect/>
              </a:stretch>
            </a:blipFill>
          </p:spPr>
          <p:txBody>
            <a:bodyPr/>
            <a:lstStyle/>
            <a:p>
              <a:endParaRPr lang="en-US" sz="1200"/>
            </a:p>
          </p:txBody>
        </p:sp>
      </p:grpSp>
      <p:sp>
        <p:nvSpPr>
          <p:cNvPr id="3" name="Freeform 3"/>
          <p:cNvSpPr/>
          <p:nvPr/>
        </p:nvSpPr>
        <p:spPr>
          <a:xfrm>
            <a:off x="-225835" y="4843561"/>
            <a:ext cx="2771959" cy="2018329"/>
          </a:xfrm>
          <a:custGeom>
            <a:avLst/>
            <a:gdLst/>
            <a:ahLst/>
            <a:cxnLst/>
            <a:rect l="l" t="t" r="r" b="b"/>
            <a:pathLst>
              <a:path w="5228971" h="3688801">
                <a:moveTo>
                  <a:pt x="0" y="0"/>
                </a:moveTo>
                <a:lnTo>
                  <a:pt x="5228971" y="0"/>
                </a:lnTo>
                <a:lnTo>
                  <a:pt x="5228971" y="3688801"/>
                </a:lnTo>
                <a:lnTo>
                  <a:pt x="0" y="368880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sp>
        <p:nvSpPr>
          <p:cNvPr id="30" name="Freeform 9">
            <a:extLst>
              <a:ext uri="{FF2B5EF4-FFF2-40B4-BE49-F238E27FC236}">
                <a16:creationId xmlns:a16="http://schemas.microsoft.com/office/drawing/2014/main" xmlns="" id="{B07D9677-3A29-6324-B6DD-C401A4753DDB}"/>
              </a:ext>
            </a:extLst>
          </p:cNvPr>
          <p:cNvSpPr/>
          <p:nvPr/>
        </p:nvSpPr>
        <p:spPr>
          <a:xfrm>
            <a:off x="8524660" y="4504757"/>
            <a:ext cx="3249761" cy="2732480"/>
          </a:xfrm>
          <a:custGeom>
            <a:avLst/>
            <a:gdLst/>
            <a:ahLst/>
            <a:cxnLst/>
            <a:rect l="l" t="t" r="r" b="b"/>
            <a:pathLst>
              <a:path w="2665366" h="2142288">
                <a:moveTo>
                  <a:pt x="0" y="0"/>
                </a:moveTo>
                <a:lnTo>
                  <a:pt x="2665366" y="0"/>
                </a:lnTo>
                <a:lnTo>
                  <a:pt x="2665366" y="2142287"/>
                </a:lnTo>
                <a:lnTo>
                  <a:pt x="0" y="2142287"/>
                </a:lnTo>
                <a:lnTo>
                  <a:pt x="0" y="0"/>
                </a:lnTo>
                <a:close/>
              </a:path>
            </a:pathLst>
          </a:custGeom>
          <a:blipFill>
            <a:blip r:embed="rId11"/>
            <a:stretch>
              <a:fillRect/>
            </a:stretch>
          </a:blipFill>
        </p:spPr>
        <p:txBody>
          <a:bodyPr/>
          <a:lstStyle/>
          <a:p>
            <a:endParaRPr lang="en-US"/>
          </a:p>
        </p:txBody>
      </p:sp>
      <p:sp>
        <p:nvSpPr>
          <p:cNvPr id="4" name="TextBox 4">
            <a:extLst>
              <a:ext uri="{FF2B5EF4-FFF2-40B4-BE49-F238E27FC236}">
                <a16:creationId xmlns:a16="http://schemas.microsoft.com/office/drawing/2014/main" xmlns="" id="{E41AACF4-FFA4-4369-1DDD-5AEF7977906C}"/>
              </a:ext>
            </a:extLst>
          </p:cNvPr>
          <p:cNvSpPr txBox="1"/>
          <p:nvPr/>
        </p:nvSpPr>
        <p:spPr>
          <a:xfrm>
            <a:off x="266130" y="109408"/>
            <a:ext cx="9452346" cy="1871666"/>
          </a:xfrm>
          <a:prstGeom prst="rect">
            <a:avLst/>
          </a:prstGeom>
        </p:spPr>
        <p:txBody>
          <a:bodyPr wrap="square" lIns="0" tIns="0" rIns="0" bIns="0" rtlCol="0" anchor="t">
            <a:spAutoFit/>
          </a:bodyPr>
          <a:lstStyle/>
          <a:p>
            <a:pPr algn="just">
              <a:lnSpc>
                <a:spcPts val="5042"/>
              </a:lnSpc>
            </a:pPr>
            <a:r>
              <a:rPr lang="en-US" sz="3200" b="1" dirty="0">
                <a:solidFill>
                  <a:srgbClr val="FF0000"/>
                </a:solidFill>
                <a:latin typeface="Calibri" panose="020F0502020204030204" pitchFamily="34" charset="0"/>
                <a:cs typeface="Calibri" panose="020F0502020204030204" pitchFamily="34" charset="0"/>
              </a:rPr>
              <a:t>b. </a:t>
            </a:r>
            <a:r>
              <a:rPr lang="en-US" sz="3200" b="1" dirty="0" err="1">
                <a:latin typeface="Calibri" panose="020F0502020204030204" pitchFamily="34" charset="0"/>
                <a:cs typeface="Calibri" panose="020F0502020204030204" pitchFamily="34" charset="0"/>
              </a:rPr>
              <a:t>Tìm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trong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thơ</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vật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được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hóa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mỗi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vật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được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hóa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bằng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nào</a:t>
            </a:r>
            <a:r>
              <a:rPr lang="en-US" sz="3200" b="1" dirty="0">
                <a:latin typeface="Calibri" panose="020F0502020204030204" pitchFamily="34" charset="0"/>
                <a:cs typeface="Calibri" panose="020F0502020204030204" pitchFamily="34" charset="0"/>
              </a:rPr>
              <a:t>?</a:t>
            </a:r>
          </a:p>
          <a:p>
            <a:pPr algn="just">
              <a:lnSpc>
                <a:spcPts val="5042"/>
              </a:lnSpc>
            </a:pPr>
            <a:endParaRPr lang="en-US" sz="3200" b="1" spc="121" dirty="0">
              <a:solidFill>
                <a:srgbClr val="F1866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95650065-CBCD-E5FC-3383-D635C2A37E27}"/>
              </a:ext>
            </a:extLst>
          </p:cNvPr>
          <p:cNvSpPr txBox="1"/>
          <p:nvPr/>
        </p:nvSpPr>
        <p:spPr>
          <a:xfrm>
            <a:off x="698199" y="1341894"/>
            <a:ext cx="4607948" cy="2271391"/>
          </a:xfrm>
          <a:prstGeom prst="rect">
            <a:avLst/>
          </a:prstGeom>
          <a:noFill/>
        </p:spPr>
        <p:txBody>
          <a:bodyPr wrap="square" rtlCol="0">
            <a:spAutoFit/>
          </a:bodyPr>
          <a:lstStyle/>
          <a:p>
            <a:pPr>
              <a:lnSpc>
                <a:spcPct val="120000"/>
              </a:lnSpc>
            </a:pPr>
            <a:r>
              <a:rPr lang="en-US" sz="3000" dirty="0" err="1">
                <a:latin typeface="Calibri" panose="020F0502020204030204" pitchFamily="34" charset="0"/>
                <a:cs typeface="Calibri" panose="020F0502020204030204" pitchFamily="34" charset="0"/>
              </a:rPr>
              <a:t>Bác</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xà</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cừ</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vươn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cao</a:t>
            </a:r>
            <a:endParaRPr lang="en-US" sz="3000" dirty="0">
              <a:latin typeface="Calibri" panose="020F0502020204030204" pitchFamily="34" charset="0"/>
              <a:cs typeface="Calibri" panose="020F0502020204030204" pitchFamily="34" charset="0"/>
            </a:endParaRPr>
          </a:p>
          <a:p>
            <a:pPr>
              <a:lnSpc>
                <a:spcPct val="120000"/>
              </a:lnSpc>
            </a:pPr>
            <a:r>
              <a:rPr lang="en-US" sz="3000" dirty="0">
                <a:latin typeface="Calibri" panose="020F0502020204030204" pitchFamily="34" charset="0"/>
                <a:cs typeface="Calibri" panose="020F0502020204030204" pitchFamily="34" charset="0"/>
              </a:rPr>
              <a:t>Cam la </a:t>
            </a:r>
            <a:r>
              <a:rPr lang="en-US" sz="3000" dirty="0" err="1">
                <a:latin typeface="Calibri" panose="020F0502020204030204" pitchFamily="34" charset="0"/>
                <a:cs typeface="Calibri" panose="020F0502020204030204" pitchFamily="34" charset="0"/>
              </a:rPr>
              <a:t>đà</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mặt</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đất</a:t>
            </a:r>
            <a:endParaRPr lang="en-US" sz="3000" dirty="0">
              <a:latin typeface="Calibri" panose="020F0502020204030204" pitchFamily="34" charset="0"/>
              <a:cs typeface="Calibri" panose="020F0502020204030204" pitchFamily="34" charset="0"/>
            </a:endParaRPr>
          </a:p>
          <a:p>
            <a:pPr>
              <a:lnSpc>
                <a:spcPct val="120000"/>
              </a:lnSpc>
            </a:pPr>
            <a:r>
              <a:rPr lang="en-US" sz="3000" dirty="0" err="1">
                <a:latin typeface="Calibri" panose="020F0502020204030204" pitchFamily="34" charset="0"/>
                <a:cs typeface="Calibri" panose="020F0502020204030204" pitchFamily="34" charset="0"/>
              </a:rPr>
              <a:t>Chuối</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hồng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cau</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họp</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mặt</a:t>
            </a:r>
            <a:endParaRPr lang="en-US" sz="3000" dirty="0">
              <a:latin typeface="Calibri" panose="020F0502020204030204" pitchFamily="34" charset="0"/>
              <a:cs typeface="Calibri" panose="020F0502020204030204" pitchFamily="34" charset="0"/>
            </a:endParaRPr>
          </a:p>
          <a:p>
            <a:pPr>
              <a:lnSpc>
                <a:spcPct val="120000"/>
              </a:lnSpc>
            </a:pPr>
            <a:r>
              <a:rPr lang="en-US" sz="3000" dirty="0" err="1">
                <a:latin typeface="Calibri" panose="020F0502020204030204" pitchFamily="34" charset="0"/>
                <a:cs typeface="Calibri" panose="020F0502020204030204" pitchFamily="34" charset="0"/>
              </a:rPr>
              <a:t>Cùng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chung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sống</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chan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hòa</a:t>
            </a:r>
            <a:r>
              <a:rPr lang="en-US" sz="3000" dirty="0">
                <a:latin typeface="Calibri" panose="020F0502020204030204" pitchFamily="34" charset="0"/>
                <a:cs typeface="Calibri" panose="020F0502020204030204" pitchFamily="34" charset="0"/>
              </a:rPr>
              <a:t>.</a:t>
            </a:r>
          </a:p>
        </p:txBody>
      </p:sp>
      <p:cxnSp>
        <p:nvCxnSpPr>
          <p:cNvPr id="10" name="Đường nối Thẳng 7">
            <a:extLst>
              <a:ext uri="{FF2B5EF4-FFF2-40B4-BE49-F238E27FC236}">
                <a16:creationId xmlns:a16="http://schemas.microsoft.com/office/drawing/2014/main" xmlns="" id="{DB273802-1DA0-8A8C-0CD0-6762AB8B73B4}"/>
              </a:ext>
            </a:extLst>
          </p:cNvPr>
          <p:cNvCxnSpPr>
            <a:cxnSpLocks/>
          </p:cNvCxnSpPr>
          <p:nvPr/>
        </p:nvCxnSpPr>
        <p:spPr>
          <a:xfrm>
            <a:off x="1408344" y="1907329"/>
            <a:ext cx="822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7">
            <a:extLst>
              <a:ext uri="{FF2B5EF4-FFF2-40B4-BE49-F238E27FC236}">
                <a16:creationId xmlns:a16="http://schemas.microsoft.com/office/drawing/2014/main" xmlns="" id="{21C50BA6-56D7-0CAC-A624-A482264CFB45}"/>
              </a:ext>
            </a:extLst>
          </p:cNvPr>
          <p:cNvCxnSpPr>
            <a:cxnSpLocks/>
          </p:cNvCxnSpPr>
          <p:nvPr/>
        </p:nvCxnSpPr>
        <p:spPr>
          <a:xfrm>
            <a:off x="820554" y="3004173"/>
            <a:ext cx="2651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7">
            <a:extLst>
              <a:ext uri="{FF2B5EF4-FFF2-40B4-BE49-F238E27FC236}">
                <a16:creationId xmlns:a16="http://schemas.microsoft.com/office/drawing/2014/main" xmlns="" id="{6926A12E-92ED-EB10-3607-FF9ABD5F7D86}"/>
              </a:ext>
            </a:extLst>
          </p:cNvPr>
          <p:cNvCxnSpPr>
            <a:cxnSpLocks/>
          </p:cNvCxnSpPr>
          <p:nvPr/>
        </p:nvCxnSpPr>
        <p:spPr>
          <a:xfrm>
            <a:off x="820554" y="1907329"/>
            <a:ext cx="548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7">
            <a:extLst>
              <a:ext uri="{FF2B5EF4-FFF2-40B4-BE49-F238E27FC236}">
                <a16:creationId xmlns:a16="http://schemas.microsoft.com/office/drawing/2014/main" xmlns="" id="{8D7AE486-6E94-E841-FFB9-C350E7B171C3}"/>
              </a:ext>
            </a:extLst>
          </p:cNvPr>
          <p:cNvCxnSpPr>
            <a:cxnSpLocks/>
          </p:cNvCxnSpPr>
          <p:nvPr/>
        </p:nvCxnSpPr>
        <p:spPr>
          <a:xfrm>
            <a:off x="3821624" y="3004173"/>
            <a:ext cx="128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7">
            <a:extLst>
              <a:ext uri="{FF2B5EF4-FFF2-40B4-BE49-F238E27FC236}">
                <a16:creationId xmlns:a16="http://schemas.microsoft.com/office/drawing/2014/main" xmlns="" id="{5835A31F-3BB0-A783-0A88-FCB0E21B78CF}"/>
              </a:ext>
            </a:extLst>
          </p:cNvPr>
          <p:cNvCxnSpPr>
            <a:cxnSpLocks/>
          </p:cNvCxnSpPr>
          <p:nvPr/>
        </p:nvCxnSpPr>
        <p:spPr>
          <a:xfrm>
            <a:off x="1687591" y="3537982"/>
            <a:ext cx="320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xmlns="" id="{46F1B00A-C2FB-72C1-54E0-BE46F6D38471}"/>
              </a:ext>
            </a:extLst>
          </p:cNvPr>
          <p:cNvGrpSpPr/>
          <p:nvPr/>
        </p:nvGrpSpPr>
        <p:grpSpPr>
          <a:xfrm>
            <a:off x="5501175" y="1807156"/>
            <a:ext cx="6424695" cy="2443269"/>
            <a:chOff x="5371063" y="2638573"/>
            <a:chExt cx="6424695" cy="2443269"/>
          </a:xfrm>
        </p:grpSpPr>
        <p:sp>
          <p:nvSpPr>
            <p:cNvPr id="18" name="Rectangle: Rounded Corners 17">
              <a:extLst>
                <a:ext uri="{FF2B5EF4-FFF2-40B4-BE49-F238E27FC236}">
                  <a16:creationId xmlns:a16="http://schemas.microsoft.com/office/drawing/2014/main" xmlns="" id="{EE7A95FA-EC8D-135E-4879-268093802060}"/>
                </a:ext>
              </a:extLst>
            </p:cNvPr>
            <p:cNvSpPr/>
            <p:nvPr/>
          </p:nvSpPr>
          <p:spPr>
            <a:xfrm>
              <a:off x="5371063" y="2638573"/>
              <a:ext cx="6424695" cy="2443269"/>
            </a:xfrm>
            <a:prstGeom prst="roundRect">
              <a:avLst/>
            </a:prstGeom>
            <a:solidFill>
              <a:srgbClr val="FEEBCE"/>
            </a:solidFill>
            <a:ln w="28575">
              <a:solidFill>
                <a:srgbClr val="FA0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 name="TextBox 21">
              <a:extLst>
                <a:ext uri="{FF2B5EF4-FFF2-40B4-BE49-F238E27FC236}">
                  <a16:creationId xmlns:a16="http://schemas.microsoft.com/office/drawing/2014/main" xmlns="" id="{E6019078-662B-B6E6-A209-66EFDC10EC87}"/>
                </a:ext>
              </a:extLst>
            </p:cNvPr>
            <p:cNvSpPr txBox="1"/>
            <p:nvPr/>
          </p:nvSpPr>
          <p:spPr>
            <a:xfrm>
              <a:off x="5433905" y="2838456"/>
              <a:ext cx="4363809" cy="553998"/>
            </a:xfrm>
            <a:prstGeom prst="rect">
              <a:avLst/>
            </a:prstGeom>
            <a:noFill/>
          </p:spPr>
          <p:txBody>
            <a:bodyPr wrap="square" rtlCol="0">
              <a:spAutoFit/>
            </a:bodyPr>
            <a:lstStyle/>
            <a:p>
              <a:r>
                <a:rPr lang="en-US" sz="3000" b="1" dirty="0" err="1">
                  <a:latin typeface="Calibri" panose="020F0502020204030204" pitchFamily="34" charset="0"/>
                  <a:cs typeface="Calibri" panose="020F0502020204030204" pitchFamily="34" charset="0"/>
                </a:rPr>
                <a:t>Sự</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vật</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được</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nhân</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hóa</a:t>
              </a:r>
              <a:r>
                <a:rPr lang="en-US" sz="3000" b="1" dirty="0">
                  <a:latin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xmlns="" id="{E2AAD33C-0F6D-0762-C840-3CA675F2551E}"/>
                </a:ext>
              </a:extLst>
            </p:cNvPr>
            <p:cNvSpPr txBox="1"/>
            <p:nvPr/>
          </p:nvSpPr>
          <p:spPr>
            <a:xfrm>
              <a:off x="5450994" y="3564225"/>
              <a:ext cx="4363809" cy="553998"/>
            </a:xfrm>
            <a:prstGeom prst="rect">
              <a:avLst/>
            </a:prstGeom>
            <a:noFill/>
          </p:spPr>
          <p:txBody>
            <a:bodyPr wrap="square" rtlCol="0">
              <a:spAutoFit/>
            </a:bodyPr>
            <a:lstStyle/>
            <a:p>
              <a:r>
                <a:rPr lang="en-US" sz="3000" b="1" dirty="0" err="1">
                  <a:latin typeface="Calibri" panose="020F0502020204030204" pitchFamily="34" charset="0"/>
                  <a:cs typeface="Calibri" panose="020F0502020204030204" pitchFamily="34" charset="0"/>
                </a:rPr>
                <a:t>Cách</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nhân</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hóa</a:t>
              </a:r>
              <a:r>
                <a:rPr lang="en-US" sz="3000" b="1" dirty="0">
                  <a:latin typeface="Calibri" panose="020F0502020204030204" pitchFamily="34" charset="0"/>
                  <a:cs typeface="Calibri" panose="020F0502020204030204" pitchFamily="34" charset="0"/>
                </a:rPr>
                <a:t>:</a:t>
              </a:r>
            </a:p>
          </p:txBody>
        </p:sp>
      </p:grpSp>
      <p:sp>
        <p:nvSpPr>
          <p:cNvPr id="32" name="TextBox 31">
            <a:extLst>
              <a:ext uri="{FF2B5EF4-FFF2-40B4-BE49-F238E27FC236}">
                <a16:creationId xmlns:a16="http://schemas.microsoft.com/office/drawing/2014/main" xmlns="" id="{A04B95FC-D394-AF0B-7DF1-FF4EFED518AD}"/>
              </a:ext>
            </a:extLst>
          </p:cNvPr>
          <p:cNvSpPr txBox="1"/>
          <p:nvPr/>
        </p:nvSpPr>
        <p:spPr>
          <a:xfrm>
            <a:off x="9309394" y="1970576"/>
            <a:ext cx="1362547" cy="584663"/>
          </a:xfrm>
          <a:prstGeom prst="rect">
            <a:avLst/>
          </a:prstGeom>
          <a:noFill/>
        </p:spPr>
        <p:txBody>
          <a:bodyPr wrap="square" rtlCol="0">
            <a:spAutoFit/>
          </a:bodyPr>
          <a:lstStyle/>
          <a:p>
            <a:pPr algn="ctr"/>
            <a:r>
              <a:rPr lang="en-US" sz="3200" i="1" dirty="0" err="1">
                <a:solidFill>
                  <a:srgbClr val="0070C0"/>
                </a:solidFill>
                <a:latin typeface="Calibri" panose="020F0502020204030204" pitchFamily="34" charset="0"/>
                <a:cs typeface="Calibri" panose="020F0502020204030204" pitchFamily="34" charset="0"/>
              </a:rPr>
              <a:t>xà</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cừ</a:t>
            </a:r>
            <a:endParaRPr lang="en-US" sz="3200" i="1" dirty="0">
              <a:solidFill>
                <a:srgbClr val="0070C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xmlns="" id="{7E377A04-1A0E-2867-9E4F-02E2854FFB31}"/>
              </a:ext>
            </a:extLst>
          </p:cNvPr>
          <p:cNvSpPr txBox="1"/>
          <p:nvPr/>
        </p:nvSpPr>
        <p:spPr>
          <a:xfrm>
            <a:off x="5731218" y="3392663"/>
            <a:ext cx="5998405" cy="553998"/>
          </a:xfrm>
          <a:prstGeom prst="rect">
            <a:avLst/>
          </a:prstGeom>
          <a:noFill/>
        </p:spPr>
        <p:txBody>
          <a:bodyPr wrap="square" rtlCol="0">
            <a:spAutoFit/>
          </a:bodyPr>
          <a:lstStyle/>
          <a:p>
            <a:pPr algn="ctr"/>
            <a:r>
              <a:rPr lang="en-US" sz="3000" i="1" dirty="0" err="1">
                <a:solidFill>
                  <a:srgbClr val="0070C0"/>
                </a:solidFill>
                <a:latin typeface="Calibri" panose="020F0502020204030204" pitchFamily="34" charset="0"/>
                <a:cs typeface="Calibri" panose="020F0502020204030204" pitchFamily="34" charset="0"/>
              </a:rPr>
              <a:t>Gọi</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bằng</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từ</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dùng</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để</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gọi</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người</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bác</a:t>
            </a:r>
            <a:r>
              <a:rPr lang="en-US" sz="3000" i="1" dirty="0">
                <a:solidFill>
                  <a:srgbClr val="0070C0"/>
                </a:solidFill>
                <a:latin typeface="Calibri" panose="020F0502020204030204" pitchFamily="34" charset="0"/>
                <a:cs typeface="Calibri" panose="020F0502020204030204" pitchFamily="34" charset="0"/>
              </a:rPr>
              <a:t>.</a:t>
            </a:r>
          </a:p>
        </p:txBody>
      </p:sp>
      <p:sp>
        <p:nvSpPr>
          <p:cNvPr id="35" name="TextBox 34">
            <a:extLst>
              <a:ext uri="{FF2B5EF4-FFF2-40B4-BE49-F238E27FC236}">
                <a16:creationId xmlns:a16="http://schemas.microsoft.com/office/drawing/2014/main" xmlns="" id="{76494EC8-FD07-7BD1-6911-8AEF5FA40C81}"/>
              </a:ext>
            </a:extLst>
          </p:cNvPr>
          <p:cNvSpPr txBox="1"/>
          <p:nvPr/>
        </p:nvSpPr>
        <p:spPr>
          <a:xfrm>
            <a:off x="9148349" y="2036051"/>
            <a:ext cx="2972549" cy="553998"/>
          </a:xfrm>
          <a:prstGeom prst="rect">
            <a:avLst/>
          </a:prstGeom>
          <a:noFill/>
        </p:spPr>
        <p:txBody>
          <a:bodyPr wrap="square" rtlCol="0">
            <a:spAutoFit/>
          </a:bodyPr>
          <a:lstStyle/>
          <a:p>
            <a:pPr algn="ctr"/>
            <a:r>
              <a:rPr lang="en-US" sz="3000" i="1" dirty="0" err="1">
                <a:solidFill>
                  <a:srgbClr val="0070C0"/>
                </a:solidFill>
                <a:latin typeface="Calibri" panose="020F0502020204030204" pitchFamily="34" charset="0"/>
                <a:cs typeface="Calibri" panose="020F0502020204030204" pitchFamily="34" charset="0"/>
              </a:rPr>
              <a:t>chuối</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hồng</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cau</a:t>
            </a:r>
            <a:endParaRPr lang="en-US" sz="3000" i="1" dirty="0">
              <a:solidFill>
                <a:srgbClr val="0070C0"/>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B981D8AA-E97A-B1CB-FD94-340294BC7184}"/>
              </a:ext>
            </a:extLst>
          </p:cNvPr>
          <p:cNvSpPr txBox="1"/>
          <p:nvPr/>
        </p:nvSpPr>
        <p:spPr>
          <a:xfrm>
            <a:off x="5918864" y="3170990"/>
            <a:ext cx="5623111" cy="1015663"/>
          </a:xfrm>
          <a:prstGeom prst="rect">
            <a:avLst/>
          </a:prstGeom>
          <a:noFill/>
        </p:spPr>
        <p:txBody>
          <a:bodyPr wrap="square" rtlCol="0">
            <a:spAutoFit/>
          </a:bodyPr>
          <a:lstStyle/>
          <a:p>
            <a:pPr algn="just"/>
            <a:r>
              <a:rPr lang="en-US" sz="3000" i="1" dirty="0" err="1">
                <a:solidFill>
                  <a:srgbClr val="0070C0"/>
                </a:solidFill>
                <a:latin typeface="Calibri" panose="020F0502020204030204" pitchFamily="34" charset="0"/>
                <a:cs typeface="Calibri" panose="020F0502020204030204" pitchFamily="34" charset="0"/>
              </a:rPr>
              <a:t>Tả</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bằng</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từ</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ngữ</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dùng</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để</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tả</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người</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họp</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mặt</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chung</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sống</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chan</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hòa</a:t>
            </a:r>
            <a:r>
              <a:rPr lang="en-US" sz="3000" i="1"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055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par>
                                <p:cTn id="37" presetID="22" presetClass="entr" presetSubtype="8"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1" nodeType="clickEffect">
                                  <p:stCondLst>
                                    <p:cond delay="0"/>
                                  </p:stCondLst>
                                  <p:childTnLst>
                                    <p:anim calcmode="lin" valueType="num">
                                      <p:cBhvr>
                                        <p:cTn id="43" dur="500"/>
                                        <p:tgtEl>
                                          <p:spTgt spid="32"/>
                                        </p:tgtEl>
                                        <p:attrNameLst>
                                          <p:attrName>ppt_w</p:attrName>
                                        </p:attrNameLst>
                                      </p:cBhvr>
                                      <p:tavLst>
                                        <p:tav tm="0">
                                          <p:val>
                                            <p:strVal val="ppt_w"/>
                                          </p:val>
                                        </p:tav>
                                        <p:tav tm="100000">
                                          <p:val>
                                            <p:fltVal val="0"/>
                                          </p:val>
                                        </p:tav>
                                      </p:tavLst>
                                    </p:anim>
                                    <p:anim calcmode="lin" valueType="num">
                                      <p:cBhvr>
                                        <p:cTn id="44" dur="500"/>
                                        <p:tgtEl>
                                          <p:spTgt spid="32"/>
                                        </p:tgtEl>
                                        <p:attrNameLst>
                                          <p:attrName>ppt_h</p:attrName>
                                        </p:attrNameLst>
                                      </p:cBhvr>
                                      <p:tavLst>
                                        <p:tav tm="0">
                                          <p:val>
                                            <p:strVal val="ppt_h"/>
                                          </p:val>
                                        </p:tav>
                                        <p:tav tm="100000">
                                          <p:val>
                                            <p:fltVal val="0"/>
                                          </p:val>
                                        </p:tav>
                                      </p:tavLst>
                                    </p:anim>
                                    <p:animEffect transition="out" filter="fade">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par>
                                <p:cTn id="47" presetID="53" presetClass="exit" presetSubtype="32" fill="hold" grpId="1" nodeType="with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par>
                                <p:cTn id="52" presetID="53" presetClass="entr" presetSubtype="16"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par>
                                <p:cTn id="57" presetID="22" presetClass="entr" presetSubtype="8"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par>
                                <p:cTn id="67" presetID="22" presetClass="entr" presetSubtype="8"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par>
                                <p:cTn id="70" presetID="22" presetClass="entr" presetSubtype="8"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32" grpId="0"/>
      <p:bldP spid="32" grpId="1"/>
      <p:bldP spid="33" grpId="0"/>
      <p:bldP spid="33" grpId="1"/>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7519" y="5468376"/>
            <a:ext cx="14195657" cy="2993993"/>
          </a:xfrm>
          <a:custGeom>
            <a:avLst/>
            <a:gdLst/>
            <a:ahLst/>
            <a:cxnLst/>
            <a:rect l="l" t="t" r="r" b="b"/>
            <a:pathLst>
              <a:path w="21293486" h="4490990">
                <a:moveTo>
                  <a:pt x="0" y="0"/>
                </a:moveTo>
                <a:lnTo>
                  <a:pt x="21293486" y="0"/>
                </a:lnTo>
                <a:lnTo>
                  <a:pt x="21293486" y="4490990"/>
                </a:lnTo>
                <a:lnTo>
                  <a:pt x="0" y="44909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1200"/>
          </a:p>
        </p:txBody>
      </p:sp>
      <p:grpSp>
        <p:nvGrpSpPr>
          <p:cNvPr id="14" name="Group 13">
            <a:extLst>
              <a:ext uri="{FF2B5EF4-FFF2-40B4-BE49-F238E27FC236}">
                <a16:creationId xmlns:a16="http://schemas.microsoft.com/office/drawing/2014/main" xmlns="" id="{BB77F822-D020-3994-6BEB-377D529878D1}"/>
              </a:ext>
            </a:extLst>
          </p:cNvPr>
          <p:cNvGrpSpPr/>
          <p:nvPr/>
        </p:nvGrpSpPr>
        <p:grpSpPr>
          <a:xfrm flipH="1">
            <a:off x="9599890" y="-923132"/>
            <a:ext cx="5030510" cy="2905223"/>
            <a:chOff x="-2284690" y="-919235"/>
            <a:chExt cx="5030510" cy="2905223"/>
          </a:xfrm>
        </p:grpSpPr>
        <p:sp>
          <p:nvSpPr>
            <p:cNvPr id="6" name="Freeform 6"/>
            <p:cNvSpPr/>
            <p:nvPr/>
          </p:nvSpPr>
          <p:spPr>
            <a:xfrm>
              <a:off x="-264414" y="-919235"/>
              <a:ext cx="3010234" cy="2096217"/>
            </a:xfrm>
            <a:custGeom>
              <a:avLst/>
              <a:gdLst/>
              <a:ahLst/>
              <a:cxnLst/>
              <a:rect l="l" t="t" r="r" b="b"/>
              <a:pathLst>
                <a:path w="4515351" h="3144326">
                  <a:moveTo>
                    <a:pt x="0" y="0"/>
                  </a:moveTo>
                  <a:lnTo>
                    <a:pt x="4515351" y="0"/>
                  </a:lnTo>
                  <a:lnTo>
                    <a:pt x="4515351" y="3144327"/>
                  </a:lnTo>
                  <a:lnTo>
                    <a:pt x="0" y="31443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1200"/>
            </a:p>
          </p:txBody>
        </p:sp>
        <p:sp>
          <p:nvSpPr>
            <p:cNvPr id="7" name="Freeform 7"/>
            <p:cNvSpPr/>
            <p:nvPr/>
          </p:nvSpPr>
          <p:spPr>
            <a:xfrm>
              <a:off x="-2284690" y="3897"/>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7">
                <a:alphaModFix amt="40000"/>
                <a:extLst>
                  <a:ext uri="{96DAC541-7B7A-43D3-8B79-37D633B846F1}">
                    <asvg:svgBlip xmlns:asvg="http://schemas.microsoft.com/office/drawing/2016/SVG/main" xmlns="" r:embed="rId8"/>
                  </a:ext>
                </a:extLst>
              </a:blip>
              <a:stretch>
                <a:fillRect/>
              </a:stretch>
            </a:blipFill>
          </p:spPr>
          <p:txBody>
            <a:bodyPr/>
            <a:lstStyle/>
            <a:p>
              <a:endParaRPr lang="en-US" sz="1200"/>
            </a:p>
          </p:txBody>
        </p:sp>
      </p:grpSp>
      <p:sp>
        <p:nvSpPr>
          <p:cNvPr id="3" name="Freeform 3"/>
          <p:cNvSpPr/>
          <p:nvPr/>
        </p:nvSpPr>
        <p:spPr>
          <a:xfrm>
            <a:off x="-225835" y="4843561"/>
            <a:ext cx="2771959" cy="2018329"/>
          </a:xfrm>
          <a:custGeom>
            <a:avLst/>
            <a:gdLst/>
            <a:ahLst/>
            <a:cxnLst/>
            <a:rect l="l" t="t" r="r" b="b"/>
            <a:pathLst>
              <a:path w="5228971" h="3688801">
                <a:moveTo>
                  <a:pt x="0" y="0"/>
                </a:moveTo>
                <a:lnTo>
                  <a:pt x="5228971" y="0"/>
                </a:lnTo>
                <a:lnTo>
                  <a:pt x="5228971" y="3688801"/>
                </a:lnTo>
                <a:lnTo>
                  <a:pt x="0" y="368880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1200"/>
          </a:p>
        </p:txBody>
      </p:sp>
      <p:sp>
        <p:nvSpPr>
          <p:cNvPr id="30" name="Freeform 9">
            <a:extLst>
              <a:ext uri="{FF2B5EF4-FFF2-40B4-BE49-F238E27FC236}">
                <a16:creationId xmlns:a16="http://schemas.microsoft.com/office/drawing/2014/main" xmlns="" id="{B07D9677-3A29-6324-B6DD-C401A4753DDB}"/>
              </a:ext>
            </a:extLst>
          </p:cNvPr>
          <p:cNvSpPr/>
          <p:nvPr/>
        </p:nvSpPr>
        <p:spPr>
          <a:xfrm>
            <a:off x="8524660" y="4504757"/>
            <a:ext cx="3249761" cy="2732480"/>
          </a:xfrm>
          <a:custGeom>
            <a:avLst/>
            <a:gdLst/>
            <a:ahLst/>
            <a:cxnLst/>
            <a:rect l="l" t="t" r="r" b="b"/>
            <a:pathLst>
              <a:path w="2665366" h="2142288">
                <a:moveTo>
                  <a:pt x="0" y="0"/>
                </a:moveTo>
                <a:lnTo>
                  <a:pt x="2665366" y="0"/>
                </a:lnTo>
                <a:lnTo>
                  <a:pt x="2665366" y="2142287"/>
                </a:lnTo>
                <a:lnTo>
                  <a:pt x="0" y="2142287"/>
                </a:lnTo>
                <a:lnTo>
                  <a:pt x="0" y="0"/>
                </a:lnTo>
                <a:close/>
              </a:path>
            </a:pathLst>
          </a:custGeom>
          <a:blipFill>
            <a:blip r:embed="rId11"/>
            <a:stretch>
              <a:fillRect/>
            </a:stretch>
          </a:blipFill>
        </p:spPr>
        <p:txBody>
          <a:bodyPr/>
          <a:lstStyle/>
          <a:p>
            <a:endParaRPr lang="en-US"/>
          </a:p>
        </p:txBody>
      </p:sp>
      <p:sp>
        <p:nvSpPr>
          <p:cNvPr id="4" name="TextBox 4">
            <a:extLst>
              <a:ext uri="{FF2B5EF4-FFF2-40B4-BE49-F238E27FC236}">
                <a16:creationId xmlns:a16="http://schemas.microsoft.com/office/drawing/2014/main" xmlns="" id="{E41AACF4-FFA4-4369-1DDD-5AEF7977906C}"/>
              </a:ext>
            </a:extLst>
          </p:cNvPr>
          <p:cNvSpPr txBox="1"/>
          <p:nvPr/>
        </p:nvSpPr>
        <p:spPr>
          <a:xfrm>
            <a:off x="266130" y="109408"/>
            <a:ext cx="9452346" cy="1871666"/>
          </a:xfrm>
          <a:prstGeom prst="rect">
            <a:avLst/>
          </a:prstGeom>
        </p:spPr>
        <p:txBody>
          <a:bodyPr wrap="square" lIns="0" tIns="0" rIns="0" bIns="0" rtlCol="0" anchor="t">
            <a:spAutoFit/>
          </a:bodyPr>
          <a:lstStyle/>
          <a:p>
            <a:pPr algn="just">
              <a:lnSpc>
                <a:spcPts val="5042"/>
              </a:lnSpc>
            </a:pPr>
            <a:r>
              <a:rPr lang="en-US" sz="3200" b="1" dirty="0">
                <a:solidFill>
                  <a:srgbClr val="FF0000"/>
                </a:solidFill>
                <a:latin typeface="Calibri" panose="020F0502020204030204" pitchFamily="34" charset="0"/>
                <a:cs typeface="Calibri" panose="020F0502020204030204" pitchFamily="34" charset="0"/>
              </a:rPr>
              <a:t>b. </a:t>
            </a:r>
            <a:r>
              <a:rPr lang="en-US" sz="3200" b="1" dirty="0" err="1">
                <a:latin typeface="Calibri" panose="020F0502020204030204" pitchFamily="34" charset="0"/>
                <a:cs typeface="Calibri" panose="020F0502020204030204" pitchFamily="34" charset="0"/>
              </a:rPr>
              <a:t>Tìm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trong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thơ</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vật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được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hóa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mỗi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vật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được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hóa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bằng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nào</a:t>
            </a:r>
            <a:r>
              <a:rPr lang="en-US" sz="3200" b="1" dirty="0">
                <a:latin typeface="Calibri" panose="020F0502020204030204" pitchFamily="34" charset="0"/>
                <a:cs typeface="Calibri" panose="020F0502020204030204" pitchFamily="34" charset="0"/>
              </a:rPr>
              <a:t>?</a:t>
            </a:r>
          </a:p>
          <a:p>
            <a:pPr algn="just">
              <a:lnSpc>
                <a:spcPts val="5042"/>
              </a:lnSpc>
            </a:pPr>
            <a:endParaRPr lang="en-US" sz="3200" b="1" spc="121" dirty="0">
              <a:solidFill>
                <a:srgbClr val="F18660"/>
              </a:solidFill>
              <a:latin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xmlns="" id="{46F1B00A-C2FB-72C1-54E0-BE46F6D38471}"/>
              </a:ext>
            </a:extLst>
          </p:cNvPr>
          <p:cNvGrpSpPr/>
          <p:nvPr/>
        </p:nvGrpSpPr>
        <p:grpSpPr>
          <a:xfrm>
            <a:off x="5545973" y="2027778"/>
            <a:ext cx="6424695" cy="2443269"/>
            <a:chOff x="5371063" y="2638573"/>
            <a:chExt cx="6424695" cy="2443269"/>
          </a:xfrm>
        </p:grpSpPr>
        <p:sp>
          <p:nvSpPr>
            <p:cNvPr id="18" name="Rectangle: Rounded Corners 17">
              <a:extLst>
                <a:ext uri="{FF2B5EF4-FFF2-40B4-BE49-F238E27FC236}">
                  <a16:creationId xmlns:a16="http://schemas.microsoft.com/office/drawing/2014/main" xmlns="" id="{EE7A95FA-EC8D-135E-4879-268093802060}"/>
                </a:ext>
              </a:extLst>
            </p:cNvPr>
            <p:cNvSpPr/>
            <p:nvPr/>
          </p:nvSpPr>
          <p:spPr>
            <a:xfrm>
              <a:off x="5371063" y="2638573"/>
              <a:ext cx="6424695" cy="2443269"/>
            </a:xfrm>
            <a:prstGeom prst="roundRect">
              <a:avLst/>
            </a:prstGeom>
            <a:solidFill>
              <a:srgbClr val="FEEBCE"/>
            </a:solidFill>
            <a:ln w="28575">
              <a:solidFill>
                <a:srgbClr val="FA0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 name="TextBox 21">
              <a:extLst>
                <a:ext uri="{FF2B5EF4-FFF2-40B4-BE49-F238E27FC236}">
                  <a16:creationId xmlns:a16="http://schemas.microsoft.com/office/drawing/2014/main" xmlns="" id="{E6019078-662B-B6E6-A209-66EFDC10EC87}"/>
                </a:ext>
              </a:extLst>
            </p:cNvPr>
            <p:cNvSpPr txBox="1"/>
            <p:nvPr/>
          </p:nvSpPr>
          <p:spPr>
            <a:xfrm>
              <a:off x="5433905" y="2838456"/>
              <a:ext cx="4363809" cy="553998"/>
            </a:xfrm>
            <a:prstGeom prst="rect">
              <a:avLst/>
            </a:prstGeom>
            <a:noFill/>
          </p:spPr>
          <p:txBody>
            <a:bodyPr wrap="square" rtlCol="0">
              <a:spAutoFit/>
            </a:bodyPr>
            <a:lstStyle/>
            <a:p>
              <a:r>
                <a:rPr lang="en-US" sz="3000" b="1" dirty="0" err="1">
                  <a:latin typeface="Calibri" panose="020F0502020204030204" pitchFamily="34" charset="0"/>
                  <a:cs typeface="Calibri" panose="020F0502020204030204" pitchFamily="34" charset="0"/>
                </a:rPr>
                <a:t>Sự</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vật</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được</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nhân</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hóa</a:t>
              </a:r>
              <a:r>
                <a:rPr lang="en-US" sz="3000" b="1" dirty="0">
                  <a:latin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xmlns="" id="{E2AAD33C-0F6D-0762-C840-3CA675F2551E}"/>
                </a:ext>
              </a:extLst>
            </p:cNvPr>
            <p:cNvSpPr txBox="1"/>
            <p:nvPr/>
          </p:nvSpPr>
          <p:spPr>
            <a:xfrm>
              <a:off x="5450994" y="3564225"/>
              <a:ext cx="4363809" cy="553998"/>
            </a:xfrm>
            <a:prstGeom prst="rect">
              <a:avLst/>
            </a:prstGeom>
            <a:noFill/>
          </p:spPr>
          <p:txBody>
            <a:bodyPr wrap="square" rtlCol="0">
              <a:spAutoFit/>
            </a:bodyPr>
            <a:lstStyle/>
            <a:p>
              <a:r>
                <a:rPr lang="en-US" sz="3000" b="1" dirty="0" err="1">
                  <a:latin typeface="Calibri" panose="020F0502020204030204" pitchFamily="34" charset="0"/>
                  <a:cs typeface="Calibri" panose="020F0502020204030204" pitchFamily="34" charset="0"/>
                </a:rPr>
                <a:t>Cách</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nhân</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hóa</a:t>
              </a:r>
              <a:r>
                <a:rPr lang="en-US" sz="3000" b="1" dirty="0">
                  <a:latin typeface="Calibri" panose="020F0502020204030204" pitchFamily="34" charset="0"/>
                  <a:cs typeface="Calibri" panose="020F0502020204030204" pitchFamily="34" charset="0"/>
                </a:rPr>
                <a:t>:</a:t>
              </a:r>
            </a:p>
          </p:txBody>
        </p:sp>
      </p:grpSp>
      <p:sp>
        <p:nvSpPr>
          <p:cNvPr id="32" name="TextBox 31">
            <a:extLst>
              <a:ext uri="{FF2B5EF4-FFF2-40B4-BE49-F238E27FC236}">
                <a16:creationId xmlns:a16="http://schemas.microsoft.com/office/drawing/2014/main" xmlns="" id="{A04B95FC-D394-AF0B-7DF1-FF4EFED518AD}"/>
              </a:ext>
            </a:extLst>
          </p:cNvPr>
          <p:cNvSpPr txBox="1"/>
          <p:nvPr/>
        </p:nvSpPr>
        <p:spPr>
          <a:xfrm>
            <a:off x="9354191" y="2241104"/>
            <a:ext cx="1362547" cy="584663"/>
          </a:xfrm>
          <a:prstGeom prst="rect">
            <a:avLst/>
          </a:prstGeom>
          <a:noFill/>
        </p:spPr>
        <p:txBody>
          <a:bodyPr wrap="square" rtlCol="0">
            <a:spAutoFit/>
          </a:bodyPr>
          <a:lstStyle/>
          <a:p>
            <a:pPr algn="ctr"/>
            <a:r>
              <a:rPr lang="en-US" sz="3200" i="1" dirty="0" err="1">
                <a:solidFill>
                  <a:srgbClr val="0070C0"/>
                </a:solidFill>
                <a:latin typeface="Calibri" panose="020F0502020204030204" pitchFamily="34" charset="0"/>
                <a:cs typeface="Calibri" panose="020F0502020204030204" pitchFamily="34" charset="0"/>
              </a:rPr>
              <a:t>gió</a:t>
            </a:r>
            <a:endParaRPr lang="en-US" sz="3200" i="1" dirty="0">
              <a:solidFill>
                <a:srgbClr val="0070C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xmlns="" id="{7E377A04-1A0E-2867-9E4F-02E2854FFB31}"/>
              </a:ext>
            </a:extLst>
          </p:cNvPr>
          <p:cNvSpPr txBox="1"/>
          <p:nvPr/>
        </p:nvSpPr>
        <p:spPr>
          <a:xfrm>
            <a:off x="5776016" y="3403265"/>
            <a:ext cx="5998405" cy="1077218"/>
          </a:xfrm>
          <a:prstGeom prst="rect">
            <a:avLst/>
          </a:prstGeom>
          <a:noFill/>
        </p:spPr>
        <p:txBody>
          <a:bodyPr wrap="square" rtlCol="0">
            <a:spAutoFit/>
          </a:bodyPr>
          <a:lstStyle/>
          <a:p>
            <a:pPr algn="just"/>
            <a:r>
              <a:rPr lang="en-US" sz="3200" i="1" dirty="0" err="1">
                <a:solidFill>
                  <a:srgbClr val="0070C0"/>
                </a:solidFill>
                <a:latin typeface="Calibri" panose="020F0502020204030204" pitchFamily="34" charset="0"/>
                <a:cs typeface="Calibri" panose="020F0502020204030204" pitchFamily="34" charset="0"/>
              </a:rPr>
              <a:t>Tả</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bằng</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từ</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ngữ</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dùng</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để</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tả</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người</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đi</a:t>
            </a:r>
            <a:r>
              <a:rPr lang="en-US" sz="3200" i="1" dirty="0">
                <a:solidFill>
                  <a:srgbClr val="0070C0"/>
                </a:solidFill>
                <a:latin typeface="Calibri" panose="020F0502020204030204" pitchFamily="34" charset="0"/>
                <a:cs typeface="Calibri" panose="020F0502020204030204" pitchFamily="34" charset="0"/>
              </a:rPr>
              <a:t> qua, </a:t>
            </a:r>
            <a:r>
              <a:rPr lang="en-US" sz="3200" i="1" dirty="0" err="1">
                <a:solidFill>
                  <a:srgbClr val="0070C0"/>
                </a:solidFill>
                <a:latin typeface="Calibri" panose="020F0502020204030204" pitchFamily="34" charset="0"/>
                <a:cs typeface="Calibri" panose="020F0502020204030204" pitchFamily="34" charset="0"/>
              </a:rPr>
              <a:t>gật</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gù</a:t>
            </a:r>
            <a:r>
              <a:rPr lang="en-US" sz="3200" i="1" dirty="0">
                <a:solidFill>
                  <a:srgbClr val="0070C0"/>
                </a:solidFill>
                <a:latin typeface="Calibri" panose="020F0502020204030204" pitchFamily="34" charset="0"/>
                <a:cs typeface="Calibri" panose="020F0502020204030204" pitchFamily="34" charset="0"/>
              </a:rPr>
              <a:t>.</a:t>
            </a:r>
          </a:p>
        </p:txBody>
      </p:sp>
      <p:sp>
        <p:nvSpPr>
          <p:cNvPr id="35" name="TextBox 34">
            <a:extLst>
              <a:ext uri="{FF2B5EF4-FFF2-40B4-BE49-F238E27FC236}">
                <a16:creationId xmlns:a16="http://schemas.microsoft.com/office/drawing/2014/main" xmlns="" id="{76494EC8-FD07-7BD1-6911-8AEF5FA40C81}"/>
              </a:ext>
            </a:extLst>
          </p:cNvPr>
          <p:cNvSpPr txBox="1"/>
          <p:nvPr/>
        </p:nvSpPr>
        <p:spPr>
          <a:xfrm>
            <a:off x="8525361" y="2252954"/>
            <a:ext cx="2972549" cy="553998"/>
          </a:xfrm>
          <a:prstGeom prst="rect">
            <a:avLst/>
          </a:prstGeom>
          <a:noFill/>
        </p:spPr>
        <p:txBody>
          <a:bodyPr wrap="square" rtlCol="0">
            <a:spAutoFit/>
          </a:bodyPr>
          <a:lstStyle/>
          <a:p>
            <a:pPr algn="ctr"/>
            <a:r>
              <a:rPr lang="en-US" sz="3000" i="1" dirty="0" err="1">
                <a:solidFill>
                  <a:srgbClr val="0070C0"/>
                </a:solidFill>
                <a:latin typeface="Calibri" panose="020F0502020204030204" pitchFamily="34" charset="0"/>
                <a:cs typeface="Calibri" panose="020F0502020204030204" pitchFamily="34" charset="0"/>
              </a:rPr>
              <a:t>chim</a:t>
            </a:r>
            <a:endParaRPr lang="en-US" sz="3000" i="1" dirty="0">
              <a:solidFill>
                <a:srgbClr val="0070C0"/>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B981D8AA-E97A-B1CB-FD94-340294BC7184}"/>
              </a:ext>
            </a:extLst>
          </p:cNvPr>
          <p:cNvSpPr txBox="1"/>
          <p:nvPr/>
        </p:nvSpPr>
        <p:spPr>
          <a:xfrm>
            <a:off x="5778576" y="3403265"/>
            <a:ext cx="5995845" cy="1077218"/>
          </a:xfrm>
          <a:prstGeom prst="rect">
            <a:avLst/>
          </a:prstGeom>
          <a:noFill/>
        </p:spPr>
        <p:txBody>
          <a:bodyPr wrap="square" rtlCol="0">
            <a:spAutoFit/>
          </a:bodyPr>
          <a:lstStyle/>
          <a:p>
            <a:pPr algn="just"/>
            <a:r>
              <a:rPr lang="en-US" sz="3200" i="1" dirty="0" err="1">
                <a:solidFill>
                  <a:srgbClr val="0070C0"/>
                </a:solidFill>
                <a:latin typeface="Calibri" panose="020F0502020204030204" pitchFamily="34" charset="0"/>
                <a:cs typeface="Calibri" panose="020F0502020204030204" pitchFamily="34" charset="0"/>
              </a:rPr>
              <a:t>Tả</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bằng</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từ</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ngữ</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dùng</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để</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tả</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người</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tới</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khen</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rối</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rít</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khen</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khen</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rối</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rít</a:t>
            </a:r>
            <a:r>
              <a:rPr lang="en-US" sz="3200" i="1" dirty="0">
                <a:solidFill>
                  <a:srgbClr val="0070C0"/>
                </a:solidFill>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xmlns="" id="{E9B4B350-EAE8-F22B-75FD-D84255DA7C98}"/>
              </a:ext>
            </a:extLst>
          </p:cNvPr>
          <p:cNvSpPr txBox="1"/>
          <p:nvPr/>
        </p:nvSpPr>
        <p:spPr>
          <a:xfrm>
            <a:off x="698929" y="1656191"/>
            <a:ext cx="3823158" cy="2271391"/>
          </a:xfrm>
          <a:prstGeom prst="rect">
            <a:avLst/>
          </a:prstGeom>
          <a:noFill/>
        </p:spPr>
        <p:txBody>
          <a:bodyPr wrap="square" rtlCol="0">
            <a:spAutoFit/>
          </a:bodyPr>
          <a:lstStyle/>
          <a:p>
            <a:pPr>
              <a:lnSpc>
                <a:spcPct val="120000"/>
              </a:lnSpc>
            </a:pPr>
            <a:r>
              <a:rPr lang="en-US" sz="3000" dirty="0" err="1">
                <a:latin typeface="Calibri" panose="020F0502020204030204" pitchFamily="34" charset="0"/>
                <a:cs typeface="Calibri" panose="020F0502020204030204" pitchFamily="34" charset="0"/>
              </a:rPr>
              <a:t>Gió</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đi</a:t>
            </a:r>
            <a:r>
              <a:rPr lang="en-US" sz="3000" dirty="0">
                <a:latin typeface="Calibri" panose="020F0502020204030204" pitchFamily="34" charset="0"/>
                <a:cs typeface="Calibri" panose="020F0502020204030204" pitchFamily="34" charset="0"/>
              </a:rPr>
              <a:t> qua </a:t>
            </a:r>
            <a:r>
              <a:rPr lang="en-US" sz="3000" dirty="0" err="1">
                <a:latin typeface="Calibri" panose="020F0502020204030204" pitchFamily="34" charset="0"/>
                <a:cs typeface="Calibri" panose="020F0502020204030204" pitchFamily="34" charset="0"/>
              </a:rPr>
              <a:t>gật</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gù</a:t>
            </a:r>
            <a:endParaRPr lang="en-US" sz="3000" dirty="0">
              <a:latin typeface="Calibri" panose="020F0502020204030204" pitchFamily="34" charset="0"/>
              <a:cs typeface="Calibri" panose="020F0502020204030204" pitchFamily="34" charset="0"/>
            </a:endParaRPr>
          </a:p>
          <a:p>
            <a:pPr>
              <a:lnSpc>
                <a:spcPct val="120000"/>
              </a:lnSpc>
            </a:pPr>
            <a:r>
              <a:rPr lang="en-US" sz="3000" dirty="0" err="1">
                <a:latin typeface="Calibri" panose="020F0502020204030204" pitchFamily="34" charset="0"/>
                <a:cs typeface="Calibri" panose="020F0502020204030204" pitchFamily="34" charset="0"/>
              </a:rPr>
              <a:t>Chim</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tới</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khen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rối</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rít</a:t>
            </a:r>
            <a:endParaRPr lang="en-US" sz="3000" dirty="0">
              <a:latin typeface="Calibri" panose="020F0502020204030204" pitchFamily="34" charset="0"/>
              <a:cs typeface="Calibri" panose="020F0502020204030204" pitchFamily="34" charset="0"/>
            </a:endParaRPr>
          </a:p>
          <a:p>
            <a:pPr>
              <a:lnSpc>
                <a:spcPct val="120000"/>
              </a:lnSpc>
            </a:pPr>
            <a:r>
              <a:rPr lang="en-US" sz="3000" dirty="0" err="1">
                <a:latin typeface="Calibri" panose="020F0502020204030204" pitchFamily="34" charset="0"/>
                <a:cs typeface="Calibri" panose="020F0502020204030204" pitchFamily="34" charset="0"/>
              </a:rPr>
              <a:t>Mây</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che</a:t>
            </a:r>
            <a:r>
              <a:rPr lang="en-US" sz="3000" dirty="0">
                <a:latin typeface="Calibri" panose="020F0502020204030204" pitchFamily="34" charset="0"/>
                <a:cs typeface="Calibri" panose="020F0502020204030204" pitchFamily="34" charset="0"/>
              </a:rPr>
              <a:t> qua </a:t>
            </a:r>
            <a:r>
              <a:rPr lang="en-US" sz="3000" dirty="0" err="1">
                <a:latin typeface="Calibri" panose="020F0502020204030204" pitchFamily="34" charset="0"/>
                <a:cs typeface="Calibri" panose="020F0502020204030204" pitchFamily="34" charset="0"/>
              </a:rPr>
              <a:t>vòm</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mát</a:t>
            </a:r>
            <a:r>
              <a:rPr lang="en-US" sz="3000" dirty="0">
                <a:latin typeface="Calibri" panose="020F0502020204030204" pitchFamily="34" charset="0"/>
                <a:cs typeface="Calibri" panose="020F0502020204030204" pitchFamily="34" charset="0"/>
              </a:rPr>
              <a:t>.</a:t>
            </a:r>
          </a:p>
          <a:p>
            <a:pPr>
              <a:lnSpc>
                <a:spcPct val="120000"/>
              </a:lnSpc>
            </a:pPr>
            <a:r>
              <a:rPr lang="en-US" sz="3000" dirty="0" err="1">
                <a:latin typeface="Calibri" panose="020F0502020204030204" pitchFamily="34" charset="0"/>
                <a:cs typeface="Calibri" panose="020F0502020204030204" pitchFamily="34" charset="0"/>
              </a:rPr>
              <a:t>Đất</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màu</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dành</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tốt</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tươi</a:t>
            </a:r>
            <a:r>
              <a:rPr lang="en-US" sz="3000" dirty="0">
                <a:latin typeface="Calibri" panose="020F0502020204030204" pitchFamily="34" charset="0"/>
                <a:cs typeface="Calibri" panose="020F0502020204030204" pitchFamily="34" charset="0"/>
              </a:rPr>
              <a:t>.</a:t>
            </a:r>
          </a:p>
        </p:txBody>
      </p:sp>
      <p:cxnSp>
        <p:nvCxnSpPr>
          <p:cNvPr id="8" name="Đường nối Thẳng 7">
            <a:extLst>
              <a:ext uri="{FF2B5EF4-FFF2-40B4-BE49-F238E27FC236}">
                <a16:creationId xmlns:a16="http://schemas.microsoft.com/office/drawing/2014/main" xmlns="" id="{9E5BE64F-1FC3-18B9-4D33-06B4453D0CE4}"/>
              </a:ext>
            </a:extLst>
          </p:cNvPr>
          <p:cNvCxnSpPr>
            <a:cxnSpLocks/>
          </p:cNvCxnSpPr>
          <p:nvPr/>
        </p:nvCxnSpPr>
        <p:spPr>
          <a:xfrm>
            <a:off x="814966" y="2227661"/>
            <a:ext cx="5004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7">
            <a:extLst>
              <a:ext uri="{FF2B5EF4-FFF2-40B4-BE49-F238E27FC236}">
                <a16:creationId xmlns:a16="http://schemas.microsoft.com/office/drawing/2014/main" xmlns="" id="{C9F49079-0CCA-1B81-8361-77E4F3E7D5FB}"/>
              </a:ext>
            </a:extLst>
          </p:cNvPr>
          <p:cNvCxnSpPr>
            <a:cxnSpLocks/>
          </p:cNvCxnSpPr>
          <p:nvPr/>
        </p:nvCxnSpPr>
        <p:spPr>
          <a:xfrm>
            <a:off x="1432586" y="2233490"/>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7">
            <a:extLst>
              <a:ext uri="{FF2B5EF4-FFF2-40B4-BE49-F238E27FC236}">
                <a16:creationId xmlns:a16="http://schemas.microsoft.com/office/drawing/2014/main" xmlns="" id="{1010A10C-0E2B-55EC-8345-8B42D43B2DF9}"/>
              </a:ext>
            </a:extLst>
          </p:cNvPr>
          <p:cNvCxnSpPr>
            <a:cxnSpLocks/>
          </p:cNvCxnSpPr>
          <p:nvPr/>
        </p:nvCxnSpPr>
        <p:spPr>
          <a:xfrm>
            <a:off x="2461918" y="2227661"/>
            <a:ext cx="10058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Đường nối Thẳng 7">
            <a:extLst>
              <a:ext uri="{FF2B5EF4-FFF2-40B4-BE49-F238E27FC236}">
                <a16:creationId xmlns:a16="http://schemas.microsoft.com/office/drawing/2014/main" xmlns="" id="{6B6A0374-1040-2AD2-08EE-7FFAA3528BBE}"/>
              </a:ext>
            </a:extLst>
          </p:cNvPr>
          <p:cNvCxnSpPr>
            <a:cxnSpLocks/>
          </p:cNvCxnSpPr>
          <p:nvPr/>
        </p:nvCxnSpPr>
        <p:spPr>
          <a:xfrm>
            <a:off x="814966" y="2787350"/>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7">
            <a:extLst>
              <a:ext uri="{FF2B5EF4-FFF2-40B4-BE49-F238E27FC236}">
                <a16:creationId xmlns:a16="http://schemas.microsoft.com/office/drawing/2014/main" xmlns="" id="{43BFFFC9-6A05-8212-BE03-6DED2FD06CC1}"/>
              </a:ext>
            </a:extLst>
          </p:cNvPr>
          <p:cNvCxnSpPr>
            <a:cxnSpLocks/>
          </p:cNvCxnSpPr>
          <p:nvPr/>
        </p:nvCxnSpPr>
        <p:spPr>
          <a:xfrm>
            <a:off x="1670885" y="2781659"/>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Đường nối Thẳng 7">
            <a:extLst>
              <a:ext uri="{FF2B5EF4-FFF2-40B4-BE49-F238E27FC236}">
                <a16:creationId xmlns:a16="http://schemas.microsoft.com/office/drawing/2014/main" xmlns="" id="{D2DF41FB-7A58-CAFD-3855-8308A4631F17}"/>
              </a:ext>
            </a:extLst>
          </p:cNvPr>
          <p:cNvCxnSpPr>
            <a:cxnSpLocks/>
          </p:cNvCxnSpPr>
          <p:nvPr/>
        </p:nvCxnSpPr>
        <p:spPr>
          <a:xfrm>
            <a:off x="814966" y="3899280"/>
            <a:ext cx="128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54380869-C464-C1C0-75DD-F81F5CD37267}"/>
              </a:ext>
            </a:extLst>
          </p:cNvPr>
          <p:cNvSpPr txBox="1"/>
          <p:nvPr/>
        </p:nvSpPr>
        <p:spPr>
          <a:xfrm>
            <a:off x="5778576" y="3396542"/>
            <a:ext cx="5995845" cy="1077218"/>
          </a:xfrm>
          <a:prstGeom prst="rect">
            <a:avLst/>
          </a:prstGeom>
          <a:noFill/>
        </p:spPr>
        <p:txBody>
          <a:bodyPr wrap="square" rtlCol="0">
            <a:spAutoFit/>
          </a:bodyPr>
          <a:lstStyle/>
          <a:p>
            <a:pPr algn="just"/>
            <a:r>
              <a:rPr lang="en-US" sz="3200" i="1" dirty="0" err="1">
                <a:solidFill>
                  <a:srgbClr val="0070C0"/>
                </a:solidFill>
                <a:latin typeface="Calibri" panose="020F0502020204030204" pitchFamily="34" charset="0"/>
                <a:cs typeface="Calibri" panose="020F0502020204030204" pitchFamily="34" charset="0"/>
              </a:rPr>
              <a:t>Tả</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bằng</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từ</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ngữ</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dùng</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để</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tả</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người</a:t>
            </a:r>
            <a:r>
              <a:rPr lang="en-US" sz="3200" i="1" dirty="0">
                <a:solidFill>
                  <a:srgbClr val="0070C0"/>
                </a:solidFill>
                <a:latin typeface="Calibri" panose="020F0502020204030204" pitchFamily="34" charset="0"/>
                <a:cs typeface="Calibri" panose="020F0502020204030204" pitchFamily="34" charset="0"/>
              </a:rPr>
              <a:t>: </a:t>
            </a:r>
            <a:r>
              <a:rPr lang="en-US" sz="3200" i="1" dirty="0" err="1">
                <a:solidFill>
                  <a:srgbClr val="0070C0"/>
                </a:solidFill>
                <a:latin typeface="Calibri" panose="020F0502020204030204" pitchFamily="34" charset="0"/>
                <a:cs typeface="Calibri" panose="020F0502020204030204" pitchFamily="34" charset="0"/>
              </a:rPr>
              <a:t>dành</a:t>
            </a:r>
            <a:endParaRPr lang="en-US" sz="3200" i="1" dirty="0">
              <a:solidFill>
                <a:srgbClr val="0070C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xmlns="" id="{CEA3653B-6964-58B0-B55C-2B18BB634915}"/>
              </a:ext>
            </a:extLst>
          </p:cNvPr>
          <p:cNvSpPr txBox="1"/>
          <p:nvPr/>
        </p:nvSpPr>
        <p:spPr>
          <a:xfrm>
            <a:off x="8663265" y="2266344"/>
            <a:ext cx="2972549" cy="553998"/>
          </a:xfrm>
          <a:prstGeom prst="rect">
            <a:avLst/>
          </a:prstGeom>
          <a:noFill/>
        </p:spPr>
        <p:txBody>
          <a:bodyPr wrap="square" rtlCol="0">
            <a:spAutoFit/>
          </a:bodyPr>
          <a:lstStyle/>
          <a:p>
            <a:pPr algn="ctr"/>
            <a:r>
              <a:rPr lang="en-US" sz="3000" i="1" dirty="0" err="1">
                <a:solidFill>
                  <a:srgbClr val="0070C0"/>
                </a:solidFill>
                <a:latin typeface="Calibri" panose="020F0502020204030204" pitchFamily="34" charset="0"/>
                <a:cs typeface="Calibri" panose="020F0502020204030204" pitchFamily="34" charset="0"/>
              </a:rPr>
              <a:t>đất</a:t>
            </a:r>
            <a:r>
              <a:rPr lang="en-US" sz="3000" i="1" dirty="0">
                <a:solidFill>
                  <a:srgbClr val="0070C0"/>
                </a:solidFill>
                <a:latin typeface="Calibri" panose="020F0502020204030204" pitchFamily="34" charset="0"/>
                <a:cs typeface="Calibri" panose="020F0502020204030204" pitchFamily="34" charset="0"/>
              </a:rPr>
              <a:t> </a:t>
            </a:r>
            <a:r>
              <a:rPr lang="en-US" sz="3000" i="1" dirty="0" err="1">
                <a:solidFill>
                  <a:srgbClr val="0070C0"/>
                </a:solidFill>
                <a:latin typeface="Calibri" panose="020F0502020204030204" pitchFamily="34" charset="0"/>
                <a:cs typeface="Calibri" panose="020F0502020204030204" pitchFamily="34" charset="0"/>
              </a:rPr>
              <a:t>màu</a:t>
            </a:r>
            <a:endParaRPr lang="en-US" sz="3000" i="1" dirty="0">
              <a:solidFill>
                <a:srgbClr val="0070C0"/>
              </a:solidFill>
              <a:latin typeface="Calibri" panose="020F0502020204030204" pitchFamily="34" charset="0"/>
              <a:cs typeface="Calibri" panose="020F0502020204030204" pitchFamily="34" charset="0"/>
            </a:endParaRPr>
          </a:p>
        </p:txBody>
      </p:sp>
      <p:cxnSp>
        <p:nvCxnSpPr>
          <p:cNvPr id="28" name="Đường nối Thẳng 7">
            <a:extLst>
              <a:ext uri="{FF2B5EF4-FFF2-40B4-BE49-F238E27FC236}">
                <a16:creationId xmlns:a16="http://schemas.microsoft.com/office/drawing/2014/main" xmlns="" id="{DB79D357-D197-C2FB-70DE-B509929B18AA}"/>
              </a:ext>
            </a:extLst>
          </p:cNvPr>
          <p:cNvCxnSpPr>
            <a:cxnSpLocks/>
          </p:cNvCxnSpPr>
          <p:nvPr/>
        </p:nvCxnSpPr>
        <p:spPr>
          <a:xfrm>
            <a:off x="2233318" y="3899280"/>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37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par>
                                <p:cTn id="27" presetID="2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par>
                                <p:cTn id="37" presetID="22" presetClass="entr" presetSubtype="8"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par>
                                <p:cTn id="40" presetID="22" presetClass="entr" presetSubtype="8"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xit" presetSubtype="32" fill="hold" grpId="1" nodeType="clickEffect">
                                  <p:stCondLst>
                                    <p:cond delay="0"/>
                                  </p:stCondLst>
                                  <p:childTnLst>
                                    <p:anim calcmode="lin" valueType="num">
                                      <p:cBhvr>
                                        <p:cTn id="46" dur="500"/>
                                        <p:tgtEl>
                                          <p:spTgt spid="32"/>
                                        </p:tgtEl>
                                        <p:attrNameLst>
                                          <p:attrName>ppt_w</p:attrName>
                                        </p:attrNameLst>
                                      </p:cBhvr>
                                      <p:tavLst>
                                        <p:tav tm="0">
                                          <p:val>
                                            <p:strVal val="ppt_w"/>
                                          </p:val>
                                        </p:tav>
                                        <p:tav tm="100000">
                                          <p:val>
                                            <p:fltVal val="0"/>
                                          </p:val>
                                        </p:tav>
                                      </p:tavLst>
                                    </p:anim>
                                    <p:anim calcmode="lin" valueType="num">
                                      <p:cBhvr>
                                        <p:cTn id="47" dur="500"/>
                                        <p:tgtEl>
                                          <p:spTgt spid="32"/>
                                        </p:tgtEl>
                                        <p:attrNameLst>
                                          <p:attrName>ppt_h</p:attrName>
                                        </p:attrNameLst>
                                      </p:cBhvr>
                                      <p:tavLst>
                                        <p:tav tm="0">
                                          <p:val>
                                            <p:strVal val="ppt_h"/>
                                          </p:val>
                                        </p:tav>
                                        <p:tav tm="100000">
                                          <p:val>
                                            <p:fltVal val="0"/>
                                          </p:val>
                                        </p:tav>
                                      </p:tavLst>
                                    </p:anim>
                                    <p:animEffect transition="out" filter="fade">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33"/>
                                        </p:tgtEl>
                                        <p:attrNameLst>
                                          <p:attrName>ppt_w</p:attrName>
                                        </p:attrNameLst>
                                      </p:cBhvr>
                                      <p:tavLst>
                                        <p:tav tm="0">
                                          <p:val>
                                            <p:strVal val="ppt_w"/>
                                          </p:val>
                                        </p:tav>
                                        <p:tav tm="100000">
                                          <p:val>
                                            <p:fltVal val="0"/>
                                          </p:val>
                                        </p:tav>
                                      </p:tavLst>
                                    </p:anim>
                                    <p:anim calcmode="lin" valueType="num">
                                      <p:cBhvr>
                                        <p:cTn id="52" dur="500"/>
                                        <p:tgtEl>
                                          <p:spTgt spid="33"/>
                                        </p:tgtEl>
                                        <p:attrNameLst>
                                          <p:attrName>ppt_h</p:attrName>
                                        </p:attrNameLst>
                                      </p:cBhvr>
                                      <p:tavLst>
                                        <p:tav tm="0">
                                          <p:val>
                                            <p:strVal val="ppt_h"/>
                                          </p:val>
                                        </p:tav>
                                        <p:tav tm="100000">
                                          <p:val>
                                            <p:fltVal val="0"/>
                                          </p:val>
                                        </p:tav>
                                      </p:tavLst>
                                    </p:anim>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53" presetClass="entr" presetSubtype="16"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2" name="chimes.wav"/>
                                        </p:tgtEl>
                                      </p:cMediaNode>
                                    </p:audio>
                                  </p:subTnLst>
                                </p:cTn>
                              </p:par>
                              <p:par>
                                <p:cTn id="60" presetID="22" presetClass="entr" presetSubtype="8"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par>
                                <p:cTn id="70" presetID="22" presetClass="entr" presetSubtype="8"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1" nodeType="clickEffect">
                                  <p:stCondLst>
                                    <p:cond delay="0"/>
                                  </p:stCondLst>
                                  <p:childTnLst>
                                    <p:anim calcmode="lin" valueType="num">
                                      <p:cBhvr>
                                        <p:cTn id="76" dur="500"/>
                                        <p:tgtEl>
                                          <p:spTgt spid="35"/>
                                        </p:tgtEl>
                                        <p:attrNameLst>
                                          <p:attrName>ppt_w</p:attrName>
                                        </p:attrNameLst>
                                      </p:cBhvr>
                                      <p:tavLst>
                                        <p:tav tm="0">
                                          <p:val>
                                            <p:strVal val="ppt_w"/>
                                          </p:val>
                                        </p:tav>
                                        <p:tav tm="100000">
                                          <p:val>
                                            <p:fltVal val="0"/>
                                          </p:val>
                                        </p:tav>
                                      </p:tavLst>
                                    </p:anim>
                                    <p:anim calcmode="lin" valueType="num">
                                      <p:cBhvr>
                                        <p:cTn id="77" dur="500"/>
                                        <p:tgtEl>
                                          <p:spTgt spid="35"/>
                                        </p:tgtEl>
                                        <p:attrNameLst>
                                          <p:attrName>ppt_h</p:attrName>
                                        </p:attrNameLst>
                                      </p:cBhvr>
                                      <p:tavLst>
                                        <p:tav tm="0">
                                          <p:val>
                                            <p:strVal val="ppt_h"/>
                                          </p:val>
                                        </p:tav>
                                        <p:tav tm="100000">
                                          <p:val>
                                            <p:fltVal val="0"/>
                                          </p:val>
                                        </p:tav>
                                      </p:tavLst>
                                    </p:anim>
                                    <p:animEffect transition="out" filter="fade">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par>
                                <p:cTn id="80" presetID="53" presetClass="exit" presetSubtype="32" fill="hold" grpId="1" nodeType="withEffect">
                                  <p:stCondLst>
                                    <p:cond delay="0"/>
                                  </p:stCondLst>
                                  <p:childTnLst>
                                    <p:anim calcmode="lin" valueType="num">
                                      <p:cBhvr>
                                        <p:cTn id="81" dur="500"/>
                                        <p:tgtEl>
                                          <p:spTgt spid="36"/>
                                        </p:tgtEl>
                                        <p:attrNameLst>
                                          <p:attrName>ppt_w</p:attrName>
                                        </p:attrNameLst>
                                      </p:cBhvr>
                                      <p:tavLst>
                                        <p:tav tm="0">
                                          <p:val>
                                            <p:strVal val="ppt_w"/>
                                          </p:val>
                                        </p:tav>
                                        <p:tav tm="100000">
                                          <p:val>
                                            <p:fltVal val="0"/>
                                          </p:val>
                                        </p:tav>
                                      </p:tavLst>
                                    </p:anim>
                                    <p:anim calcmode="lin" valueType="num">
                                      <p:cBhvr>
                                        <p:cTn id="82" dur="500"/>
                                        <p:tgtEl>
                                          <p:spTgt spid="36"/>
                                        </p:tgtEl>
                                        <p:attrNameLst>
                                          <p:attrName>ppt_h</p:attrName>
                                        </p:attrNameLst>
                                      </p:cBhvr>
                                      <p:tavLst>
                                        <p:tav tm="0">
                                          <p:val>
                                            <p:strVal val="ppt_h"/>
                                          </p:val>
                                        </p:tav>
                                        <p:tav tm="100000">
                                          <p:val>
                                            <p:fltVal val="0"/>
                                          </p:val>
                                        </p:tav>
                                      </p:tavLst>
                                    </p:anim>
                                    <p:animEffect transition="out" filter="fade">
                                      <p:cBhvr>
                                        <p:cTn id="83" dur="500"/>
                                        <p:tgtEl>
                                          <p:spTgt spid="36"/>
                                        </p:tgtEl>
                                      </p:cBhvr>
                                    </p:animEffect>
                                    <p:set>
                                      <p:cBhvr>
                                        <p:cTn id="84" dur="1" fill="hold">
                                          <p:stCondLst>
                                            <p:cond delay="499"/>
                                          </p:stCondLst>
                                        </p:cTn>
                                        <p:tgtEl>
                                          <p:spTgt spid="36"/>
                                        </p:tgtEl>
                                        <p:attrNameLst>
                                          <p:attrName>style.visibility</p:attrName>
                                        </p:attrNameLst>
                                      </p:cBhvr>
                                      <p:to>
                                        <p:strVal val="hidden"/>
                                      </p:to>
                                    </p:set>
                                  </p:childTnLst>
                                </p:cTn>
                              </p:par>
                              <p:par>
                                <p:cTn id="85" presetID="53" presetClass="entr" presetSubtype="16"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fill="hold"/>
                                        <p:tgtEl>
                                          <p:spTgt spid="26"/>
                                        </p:tgtEl>
                                        <p:attrNameLst>
                                          <p:attrName>ppt_w</p:attrName>
                                        </p:attrNameLst>
                                      </p:cBhvr>
                                      <p:tavLst>
                                        <p:tav tm="0">
                                          <p:val>
                                            <p:fltVal val="0"/>
                                          </p:val>
                                        </p:tav>
                                        <p:tav tm="100000">
                                          <p:val>
                                            <p:strVal val="#ppt_w"/>
                                          </p:val>
                                        </p:tav>
                                      </p:tavLst>
                                    </p:anim>
                                    <p:anim calcmode="lin" valueType="num">
                                      <p:cBhvr>
                                        <p:cTn id="88" dur="500" fill="hold"/>
                                        <p:tgtEl>
                                          <p:spTgt spid="26"/>
                                        </p:tgtEl>
                                        <p:attrNameLst>
                                          <p:attrName>ppt_h</p:attrName>
                                        </p:attrNameLst>
                                      </p:cBhvr>
                                      <p:tavLst>
                                        <p:tav tm="0">
                                          <p:val>
                                            <p:fltVal val="0"/>
                                          </p:val>
                                        </p:tav>
                                        <p:tav tm="100000">
                                          <p:val>
                                            <p:strVal val="#ppt_h"/>
                                          </p:val>
                                        </p:tav>
                                      </p:tavLst>
                                    </p:anim>
                                    <p:animEffect transition="in" filter="fade">
                                      <p:cBhvr>
                                        <p:cTn id="89" dur="500"/>
                                        <p:tgtEl>
                                          <p:spTgt spid="26"/>
                                        </p:tgtEl>
                                      </p:cBhvr>
                                    </p:animEffect>
                                  </p:childTnLst>
                                  <p:subTnLst>
                                    <p:audio>
                                      <p:cMediaNode>
                                        <p:cTn display="0" masterRel="sameClick">
                                          <p:stCondLst>
                                            <p:cond evt="begin" delay="0">
                                              <p:tn val="85"/>
                                            </p:cond>
                                          </p:stCondLst>
                                          <p:endCondLst>
                                            <p:cond evt="onStopAudio" delay="0">
                                              <p:tgtEl>
                                                <p:sldTgt/>
                                              </p:tgtEl>
                                            </p:cond>
                                          </p:endCondLst>
                                        </p:cTn>
                                        <p:tgtEl>
                                          <p:sndTgt r:embed="rId2" name="chimes.wav"/>
                                        </p:tgtEl>
                                      </p:cMediaNode>
                                    </p:audio>
                                  </p:subTnLst>
                                </p:cTn>
                              </p:par>
                              <p:par>
                                <p:cTn id="90" presetID="22" presetClass="entr" presetSubtype="8"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par>
                                <p:cTn id="100" presetID="22" presetClass="entr" presetSubtype="8"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32" grpId="1"/>
      <p:bldP spid="33" grpId="0"/>
      <p:bldP spid="33" grpId="1"/>
      <p:bldP spid="35" grpId="0"/>
      <p:bldP spid="35" grpId="1"/>
      <p:bldP spid="36" grpId="0"/>
      <p:bldP spid="36" grpId="1"/>
      <p:bldP spid="5"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1510</TotalTime>
  <Words>1274</Words>
  <Application>Microsoft Office PowerPoint</Application>
  <PresentationFormat>Widescreen</PresentationFormat>
  <Paragraphs>156</Paragraphs>
  <Slides>20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#9Slide05 SVNClementine</vt:lpstr>
      <vt:lpstr>Aptos</vt:lpstr>
      <vt:lpstr>Aptos Display</vt:lpstr>
      <vt:lpstr>Arial</vt:lpstr>
      <vt:lpstr>Calibri</vt:lpstr>
      <vt:lpstr>iCiel Pony</vt:lpstr>
      <vt:lpstr>LNTH-Hoa Nho LNTH</vt:lpstr>
      <vt:lpstr>LNTH-LuoLuoNotangYuanTi 1</vt:lpstr>
      <vt:lpstr>SVN-ARCO Typography</vt:lpstr>
      <vt:lpstr>Times New Roman</vt:lpstr>
      <vt:lpstr>UTM Duepuntozero</vt:lpstr>
      <vt:lpstr>UTM Edwardian</vt:lpstr>
      <vt:lpstr>UTM Showcard</vt:lpstr>
      <vt:lpstr>UVN Banh Mi</vt:lpstr>
      <vt:lpstr>杨任东竹石体-Semibold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Tuyết Mai</dc:creator>
  <cp:lastModifiedBy>Microsoft account</cp:lastModifiedBy>
  <cp:revision>15</cp:revision>
  <dcterms:created xsi:type="dcterms:W3CDTF">2023-08-09T07:35:34Z</dcterms:created>
  <dcterms:modified xsi:type="dcterms:W3CDTF">2024-01-08T08:07:11Z</dcterms:modified>
</cp:coreProperties>
</file>